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3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D50BE1-39C2-4B5A-83BA-37D72F0A174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FFA225-1C59-4FB7-B026-BEE5A7976FB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B9C1A0-F4EF-40A2-A15A-13FD0EEF7BA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40B72A-77BB-42C2-9417-C5D1BEE2051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7B0F97-CA48-44A8-9238-70BBE1BEA4D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4F30FBC-E98C-4867-996F-A7D528DB89A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4A5F78A-B3D9-49EE-89F9-8FD21B27AF8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B4AC5AE-BFED-47E5-89CE-20DB5CE5F35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54F48D0-18F1-4F47-8955-93A2E661B39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846966F-C0A3-4C17-95AA-AF999C44381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12B5080-FED2-46E8-BF5E-F752EFC5876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7.0.9"/>
  <p:tag name="AS_OS" val="Microsoft Windows NT 10.0.20348.0"/>
  <p:tag name="AS_RELEASE_DATE" val="2022.03.14"/>
  <p:tag name="AS_TITLE" val="Aspose.Slides for .NET5"/>
  <p:tag name="AS_VERSION" val="22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32</Paragraphs>
  <Slides>17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0">
      <vt:lpstr>Arial</vt:lpstr>
      <vt:lpstr>Calibri</vt:lpstr>
      <vt:lpstr>Office Theme</vt:lpstr>
      <vt:lpstr>PowerPoint Presentation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</vt:vector>
  </TitlesOfParts>
  <LinksUpToDate>0</LinksUpToDate>
  <SharedDoc>0</SharedDoc>
  <HyperlinksChanged>0</HyperlinksChanged>
  <Application>Aspose.Slides for .NET</Application>
  <AppVersion>22.0300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2024-01-10T12:29:56.042</cp:lastPrinted>
  <dcterms:created xsi:type="dcterms:W3CDTF">2024-01-10T12:29:56Z</dcterms:created>
  <dcterms:modified xsi:type="dcterms:W3CDTF">2024-01-10T12:29:56Z</dcterms:modified>
</cp:coreProperties>
</file>