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Lst>
  <p:notesMasterIdLst>
    <p:notesMasterId r:id="rId122"/>
  </p:notesMasterIdLst>
  <p:sldIdLst>
    <p:sldId id="256" r:id="rId8"/>
    <p:sldId id="257"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6" r:id="rId22"/>
    <p:sldId id="277" r:id="rId23"/>
    <p:sldId id="278" r:id="rId24"/>
    <p:sldId id="279" r:id="rId25"/>
    <p:sldId id="366" r:id="rId26"/>
    <p:sldId id="367" r:id="rId27"/>
    <p:sldId id="280" r:id="rId28"/>
    <p:sldId id="281" r:id="rId29"/>
    <p:sldId id="282" r:id="rId30"/>
    <p:sldId id="283" r:id="rId31"/>
    <p:sldId id="272" r:id="rId32"/>
    <p:sldId id="273" r:id="rId33"/>
    <p:sldId id="274" r:id="rId34"/>
    <p:sldId id="275" r:id="rId35"/>
    <p:sldId id="368" r:id="rId36"/>
    <p:sldId id="369" r:id="rId37"/>
    <p:sldId id="370" r:id="rId38"/>
    <p:sldId id="371" r:id="rId39"/>
    <p:sldId id="284" r:id="rId40"/>
    <p:sldId id="285" r:id="rId41"/>
    <p:sldId id="286" r:id="rId42"/>
    <p:sldId id="287" r:id="rId43"/>
    <p:sldId id="288" r:id="rId44"/>
    <p:sldId id="364" r:id="rId45"/>
    <p:sldId id="323" r:id="rId46"/>
    <p:sldId id="324" r:id="rId47"/>
    <p:sldId id="325" r:id="rId48"/>
    <p:sldId id="326" r:id="rId49"/>
    <p:sldId id="327" r:id="rId50"/>
    <p:sldId id="328" r:id="rId51"/>
    <p:sldId id="329" r:id="rId52"/>
    <p:sldId id="330" r:id="rId53"/>
    <p:sldId id="331" r:id="rId54"/>
    <p:sldId id="332" r:id="rId55"/>
    <p:sldId id="333" r:id="rId56"/>
    <p:sldId id="289" r:id="rId57"/>
    <p:sldId id="290" r:id="rId58"/>
    <p:sldId id="291" r:id="rId59"/>
    <p:sldId id="292" r:id="rId60"/>
    <p:sldId id="293" r:id="rId61"/>
    <p:sldId id="294" r:id="rId62"/>
    <p:sldId id="295" r:id="rId63"/>
    <p:sldId id="296" r:id="rId64"/>
    <p:sldId id="297" r:id="rId65"/>
    <p:sldId id="298" r:id="rId66"/>
    <p:sldId id="299" r:id="rId67"/>
    <p:sldId id="300" r:id="rId68"/>
    <p:sldId id="301" r:id="rId69"/>
    <p:sldId id="302" r:id="rId70"/>
    <p:sldId id="303" r:id="rId71"/>
    <p:sldId id="304" r:id="rId72"/>
    <p:sldId id="305" r:id="rId73"/>
    <p:sldId id="306" r:id="rId74"/>
    <p:sldId id="307" r:id="rId75"/>
    <p:sldId id="308" r:id="rId76"/>
    <p:sldId id="309" r:id="rId77"/>
    <p:sldId id="310" r:id="rId78"/>
    <p:sldId id="311" r:id="rId79"/>
    <p:sldId id="312" r:id="rId80"/>
    <p:sldId id="313" r:id="rId81"/>
    <p:sldId id="314" r:id="rId82"/>
    <p:sldId id="315" r:id="rId83"/>
    <p:sldId id="316" r:id="rId84"/>
    <p:sldId id="317" r:id="rId85"/>
    <p:sldId id="318" r:id="rId86"/>
    <p:sldId id="319" r:id="rId87"/>
    <p:sldId id="320" r:id="rId88"/>
    <p:sldId id="321" r:id="rId89"/>
    <p:sldId id="322" r:id="rId90"/>
    <p:sldId id="334" r:id="rId91"/>
    <p:sldId id="335" r:id="rId92"/>
    <p:sldId id="336" r:id="rId93"/>
    <p:sldId id="337" r:id="rId94"/>
    <p:sldId id="338" r:id="rId95"/>
    <p:sldId id="339" r:id="rId96"/>
    <p:sldId id="340" r:id="rId97"/>
    <p:sldId id="341" r:id="rId98"/>
    <p:sldId id="342" r:id="rId99"/>
    <p:sldId id="343" r:id="rId100"/>
    <p:sldId id="344" r:id="rId101"/>
    <p:sldId id="358" r:id="rId102"/>
    <p:sldId id="345" r:id="rId103"/>
    <p:sldId id="346" r:id="rId104"/>
    <p:sldId id="347" r:id="rId105"/>
    <p:sldId id="348" r:id="rId106"/>
    <p:sldId id="349" r:id="rId107"/>
    <p:sldId id="350" r:id="rId108"/>
    <p:sldId id="351" r:id="rId109"/>
    <p:sldId id="352" r:id="rId110"/>
    <p:sldId id="353" r:id="rId111"/>
    <p:sldId id="354" r:id="rId112"/>
    <p:sldId id="355" r:id="rId113"/>
    <p:sldId id="356" r:id="rId114"/>
    <p:sldId id="357" r:id="rId115"/>
    <p:sldId id="365" r:id="rId116"/>
    <p:sldId id="359" r:id="rId117"/>
    <p:sldId id="360" r:id="rId118"/>
    <p:sldId id="361" r:id="rId119"/>
    <p:sldId id="363" r:id="rId120"/>
    <p:sldId id="362" r:id="rId121"/>
  </p:sldIdLst>
  <p:sldSz cx="13004800" cy="9753600"/>
  <p:notesSz cx="6858000" cy="9144000"/>
  <p:defaultTextStyle>
    <a:defPPr>
      <a:defRPr lang="tr-TR"/>
    </a:defPPr>
    <a:lvl1pPr algn="ctr" defTabSz="584200" rtl="0" fontAlgn="base" hangingPunct="0">
      <a:spcBef>
        <a:spcPct val="0"/>
      </a:spcBef>
      <a:spcAft>
        <a:spcPct val="0"/>
      </a:spcAft>
      <a:defRPr sz="3600" kern="1200">
        <a:solidFill>
          <a:srgbClr val="606060"/>
        </a:solidFill>
        <a:latin typeface="Avenir Next Medium" pitchFamily="1" charset="0"/>
        <a:ea typeface="MS PGothic" pitchFamily="34" charset="-128"/>
        <a:cs typeface="+mn-cs"/>
        <a:sym typeface="Avenir Next Medium" pitchFamily="1" charset="0"/>
      </a:defRPr>
    </a:lvl1pPr>
    <a:lvl2pPr marL="228600" indent="228600" algn="ctr" defTabSz="584200" rtl="0" fontAlgn="base" hangingPunct="0">
      <a:spcBef>
        <a:spcPct val="0"/>
      </a:spcBef>
      <a:spcAft>
        <a:spcPct val="0"/>
      </a:spcAft>
      <a:defRPr sz="3600" kern="1200">
        <a:solidFill>
          <a:srgbClr val="606060"/>
        </a:solidFill>
        <a:latin typeface="Avenir Next Medium" pitchFamily="1" charset="0"/>
        <a:ea typeface="MS PGothic" pitchFamily="34" charset="-128"/>
        <a:cs typeface="+mn-cs"/>
        <a:sym typeface="Avenir Next Medium" pitchFamily="1" charset="0"/>
      </a:defRPr>
    </a:lvl2pPr>
    <a:lvl3pPr marL="457200" indent="457200" algn="ctr" defTabSz="584200" rtl="0" fontAlgn="base" hangingPunct="0">
      <a:spcBef>
        <a:spcPct val="0"/>
      </a:spcBef>
      <a:spcAft>
        <a:spcPct val="0"/>
      </a:spcAft>
      <a:defRPr sz="3600" kern="1200">
        <a:solidFill>
          <a:srgbClr val="606060"/>
        </a:solidFill>
        <a:latin typeface="Avenir Next Medium" pitchFamily="1" charset="0"/>
        <a:ea typeface="MS PGothic" pitchFamily="34" charset="-128"/>
        <a:cs typeface="+mn-cs"/>
        <a:sym typeface="Avenir Next Medium" pitchFamily="1" charset="0"/>
      </a:defRPr>
    </a:lvl3pPr>
    <a:lvl4pPr marL="685800" indent="685800" algn="ctr" defTabSz="584200" rtl="0" fontAlgn="base" hangingPunct="0">
      <a:spcBef>
        <a:spcPct val="0"/>
      </a:spcBef>
      <a:spcAft>
        <a:spcPct val="0"/>
      </a:spcAft>
      <a:defRPr sz="3600" kern="1200">
        <a:solidFill>
          <a:srgbClr val="606060"/>
        </a:solidFill>
        <a:latin typeface="Avenir Next Medium" pitchFamily="1" charset="0"/>
        <a:ea typeface="MS PGothic" pitchFamily="34" charset="-128"/>
        <a:cs typeface="+mn-cs"/>
        <a:sym typeface="Avenir Next Medium" pitchFamily="1" charset="0"/>
      </a:defRPr>
    </a:lvl4pPr>
    <a:lvl5pPr marL="914400" indent="914400" algn="ctr" defTabSz="584200" rtl="0" fontAlgn="base" hangingPunct="0">
      <a:spcBef>
        <a:spcPct val="0"/>
      </a:spcBef>
      <a:spcAft>
        <a:spcPct val="0"/>
      </a:spcAft>
      <a:defRPr sz="3600" kern="1200">
        <a:solidFill>
          <a:srgbClr val="606060"/>
        </a:solidFill>
        <a:latin typeface="Avenir Next Medium" pitchFamily="1" charset="0"/>
        <a:ea typeface="MS PGothic" pitchFamily="34" charset="-128"/>
        <a:cs typeface="+mn-cs"/>
        <a:sym typeface="Avenir Next Medium" pitchFamily="1" charset="0"/>
      </a:defRPr>
    </a:lvl5pPr>
    <a:lvl6pPr marL="2286000" algn="l" defTabSz="914400" rtl="0" eaLnBrk="1" latinLnBrk="0" hangingPunct="1">
      <a:defRPr sz="3600" kern="1200">
        <a:solidFill>
          <a:srgbClr val="606060"/>
        </a:solidFill>
        <a:latin typeface="Avenir Next Medium" pitchFamily="1" charset="0"/>
        <a:ea typeface="MS PGothic" pitchFamily="34" charset="-128"/>
        <a:cs typeface="+mn-cs"/>
        <a:sym typeface="Avenir Next Medium" pitchFamily="1" charset="0"/>
      </a:defRPr>
    </a:lvl6pPr>
    <a:lvl7pPr marL="2743200" algn="l" defTabSz="914400" rtl="0" eaLnBrk="1" latinLnBrk="0" hangingPunct="1">
      <a:defRPr sz="3600" kern="1200">
        <a:solidFill>
          <a:srgbClr val="606060"/>
        </a:solidFill>
        <a:latin typeface="Avenir Next Medium" pitchFamily="1" charset="0"/>
        <a:ea typeface="MS PGothic" pitchFamily="34" charset="-128"/>
        <a:cs typeface="+mn-cs"/>
        <a:sym typeface="Avenir Next Medium" pitchFamily="1" charset="0"/>
      </a:defRPr>
    </a:lvl7pPr>
    <a:lvl8pPr marL="3200400" algn="l" defTabSz="914400" rtl="0" eaLnBrk="1" latinLnBrk="0" hangingPunct="1">
      <a:defRPr sz="3600" kern="1200">
        <a:solidFill>
          <a:srgbClr val="606060"/>
        </a:solidFill>
        <a:latin typeface="Avenir Next Medium" pitchFamily="1" charset="0"/>
        <a:ea typeface="MS PGothic" pitchFamily="34" charset="-128"/>
        <a:cs typeface="+mn-cs"/>
        <a:sym typeface="Avenir Next Medium" pitchFamily="1" charset="0"/>
      </a:defRPr>
    </a:lvl8pPr>
    <a:lvl9pPr marL="3657600" algn="l" defTabSz="914400" rtl="0" eaLnBrk="1" latinLnBrk="0" hangingPunct="1">
      <a:defRPr sz="3600" kern="1200">
        <a:solidFill>
          <a:srgbClr val="606060"/>
        </a:solidFill>
        <a:latin typeface="Avenir Next Medium" pitchFamily="1" charset="0"/>
        <a:ea typeface="MS PGothic" pitchFamily="34" charset="-128"/>
        <a:cs typeface="+mn-cs"/>
        <a:sym typeface="Avenir Next Medium" pitchFamily="1"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660"/>
  </p:normalViewPr>
  <p:slideViewPr>
    <p:cSldViewPr>
      <p:cViewPr varScale="1">
        <p:scale>
          <a:sx n="75" d="100"/>
          <a:sy n="75" d="100"/>
        </p:scale>
        <p:origin x="-1626" y="-96"/>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slide" Target="slides/slide106.xml"/><Relationship Id="rId118" Type="http://schemas.openxmlformats.org/officeDocument/2006/relationships/slide" Target="slides/slide111.xml"/><Relationship Id="rId12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slide" Target="slides/slide109.xml"/><Relationship Id="rId124"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sp>
      <p:sp>
        <p:nvSpPr>
          <p:cNvPr id="8194"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noProof="0" smtClean="0">
                <a:sym typeface="Avenir Roman" charset="0"/>
              </a:rPr>
              <a:t>Click to edit Master text styles</a:t>
            </a:r>
          </a:p>
          <a:p>
            <a:pPr lvl="1"/>
            <a:r>
              <a:rPr lang="tr-TR" altLang="tr-TR" noProof="0" smtClean="0">
                <a:sym typeface="Avenir Roman" charset="0"/>
              </a:rPr>
              <a:t>Second level</a:t>
            </a:r>
          </a:p>
          <a:p>
            <a:pPr lvl="2"/>
            <a:r>
              <a:rPr lang="tr-TR" altLang="tr-TR" noProof="0" smtClean="0">
                <a:sym typeface="Avenir Roman" charset="0"/>
              </a:rPr>
              <a:t>Third level</a:t>
            </a:r>
          </a:p>
          <a:p>
            <a:pPr lvl="3"/>
            <a:r>
              <a:rPr lang="tr-TR" altLang="tr-TR" noProof="0" smtClean="0">
                <a:sym typeface="Avenir Roman" charset="0"/>
              </a:rPr>
              <a:t>Fourth level</a:t>
            </a:r>
          </a:p>
          <a:p>
            <a:pPr lvl="4"/>
            <a:r>
              <a:rPr lang="tr-TR" altLang="tr-TR" noProof="0" smtClean="0">
                <a:sym typeface="Avenir Roman" charset="0"/>
              </a:rPr>
              <a:t>Fifth level</a:t>
            </a:r>
          </a:p>
        </p:txBody>
      </p:sp>
    </p:spTree>
    <p:extLst>
      <p:ext uri="{BB962C8B-B14F-4D97-AF65-F5344CB8AC3E}">
        <p14:creationId xmlns:p14="http://schemas.microsoft.com/office/powerpoint/2010/main" val="1589033942"/>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MS PGothic" pitchFamily="34" charset="-128"/>
        <a:cs typeface="Avenir Roman" charset="0"/>
        <a:sym typeface="Avenir Roman" pitchFamily="1"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pitchFamily="1"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pitchFamily="1"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pitchFamily="1"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pitchFamily="1"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5955"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Lst>
        </p:spPr>
        <p:txBody>
          <a:bodyPr/>
          <a:lstStyle/>
          <a:p>
            <a:endParaRPr lang="en-US" altLang="tr-TR" smtClean="0">
              <a:latin typeface="Avenir Roman" pitchFamily="1" charset="0"/>
              <a:cs typeface="Avenir Roman"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
          <p:cNvSpPr>
            <a:spLocks noGrp="1" noRot="1" noChangeAspect="1" noChangeArrowheads="1" noTextEdit="1"/>
          </p:cNvSpPr>
          <p:nvPr>
            <p:ph type="sldImg"/>
          </p:nvPr>
        </p:nvSpPr>
        <p:spPr/>
      </p:sp>
      <p:sp>
        <p:nvSpPr>
          <p:cNvPr id="128003" name="Rectangle 2"/>
          <p:cNvSpPr>
            <a:spLocks noGrp="1" noChangeArrowheads="1"/>
          </p:cNvSpPr>
          <p:nvPr>
            <p:ph type="body" idx="1"/>
          </p:nvPr>
        </p:nvSpPr>
        <p:spPr>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a:defRPr/>
            </a:pPr>
            <a:endParaRPr lang="tr-TR" dirty="0">
              <a:ea typeface="ＭＳ Ｐゴシック" charset="0"/>
              <a:sym typeface="Avenir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
          <p:cNvSpPr>
            <a:spLocks noGrp="1" noRot="1" noChangeAspect="1" noChangeArrowheads="1" noTextEdit="1"/>
          </p:cNvSpPr>
          <p:nvPr>
            <p:ph type="sldImg"/>
          </p:nvPr>
        </p:nvSpPr>
        <p:spPr/>
      </p:sp>
      <p:sp>
        <p:nvSpPr>
          <p:cNvPr id="129027" name="Rectangle 2"/>
          <p:cNvSpPr>
            <a:spLocks noGrp="1" noChangeArrowheads="1"/>
          </p:cNvSpPr>
          <p:nvPr>
            <p:ph type="body" idx="1"/>
          </p:nvPr>
        </p:nvSpPr>
        <p:spPr>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a:defRPr/>
            </a:pPr>
            <a:endParaRPr lang="tr-TR" dirty="0">
              <a:ea typeface="ＭＳ Ｐゴシック" charset="0"/>
              <a:sym typeface="Avenir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
          <p:cNvSpPr>
            <a:spLocks noGrp="1" noRot="1" noChangeAspect="1" noChangeArrowheads="1" noTextEdit="1"/>
          </p:cNvSpPr>
          <p:nvPr>
            <p:ph type="sldImg"/>
          </p:nvPr>
        </p:nvSpPr>
        <p:spPr/>
      </p:sp>
      <p:sp>
        <p:nvSpPr>
          <p:cNvPr id="130051" name="Rectangle 2"/>
          <p:cNvSpPr>
            <a:spLocks noGrp="1" noChangeArrowheads="1"/>
          </p:cNvSpPr>
          <p:nvPr>
            <p:ph type="body" idx="1"/>
          </p:nvPr>
        </p:nvSpPr>
        <p:spPr>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a:defRPr/>
            </a:pPr>
            <a:endParaRPr lang="tr-TR" dirty="0">
              <a:ea typeface="ＭＳ Ｐゴシック" charset="0"/>
              <a:sym typeface="Avenir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
          <p:cNvSpPr>
            <a:spLocks noGrp="1" noRot="1" noChangeAspect="1" noChangeArrowheads="1" noTextEdit="1"/>
          </p:cNvSpPr>
          <p:nvPr>
            <p:ph type="sldImg"/>
          </p:nvPr>
        </p:nvSpPr>
        <p:spPr/>
      </p:sp>
      <p:sp>
        <p:nvSpPr>
          <p:cNvPr id="131075" name="Rectangle 2"/>
          <p:cNvSpPr>
            <a:spLocks noGrp="1" noChangeArrowheads="1"/>
          </p:cNvSpPr>
          <p:nvPr>
            <p:ph type="body" idx="1"/>
          </p:nvPr>
        </p:nvSpPr>
        <p:spPr>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a:defRPr/>
            </a:pPr>
            <a:endParaRPr lang="tr-TR" dirty="0">
              <a:ea typeface="ＭＳ Ｐゴシック" charset="0"/>
              <a:sym typeface="Avenir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
          <p:cNvSpPr>
            <a:spLocks noGrp="1" noRot="1" noChangeAspect="1" noChangeArrowheads="1" noTextEdit="1"/>
          </p:cNvSpPr>
          <p:nvPr>
            <p:ph type="sldImg"/>
          </p:nvPr>
        </p:nvSpPr>
        <p:spPr/>
      </p:sp>
      <p:sp>
        <p:nvSpPr>
          <p:cNvPr id="132099" name="Rectangle 2"/>
          <p:cNvSpPr>
            <a:spLocks noGrp="1" noChangeArrowheads="1"/>
          </p:cNvSpPr>
          <p:nvPr>
            <p:ph type="body" idx="1"/>
          </p:nvPr>
        </p:nvSpPr>
        <p:spPr>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a:defRPr/>
            </a:pPr>
            <a:endParaRPr lang="tr-TR" dirty="0">
              <a:ea typeface="ＭＳ Ｐゴシック" charset="0"/>
              <a:sym typeface="Avenir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
          <p:cNvSpPr>
            <a:spLocks noGrp="1" noRot="1" noChangeAspect="1" noChangeArrowheads="1" noTextEdit="1"/>
          </p:cNvSpPr>
          <p:nvPr>
            <p:ph type="sldImg"/>
          </p:nvPr>
        </p:nvSpPr>
        <p:spPr/>
      </p:sp>
      <p:sp>
        <p:nvSpPr>
          <p:cNvPr id="133123" name="Rectangle 2"/>
          <p:cNvSpPr>
            <a:spLocks noGrp="1" noChangeArrowheads="1"/>
          </p:cNvSpPr>
          <p:nvPr>
            <p:ph type="body" idx="1"/>
          </p:nvPr>
        </p:nvSpPr>
        <p:spPr>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a:defRPr/>
            </a:pPr>
            <a:endParaRPr lang="tr-TR" dirty="0">
              <a:ea typeface="ＭＳ Ｐゴシック" charset="0"/>
              <a:sym typeface="Avenir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
          <p:cNvSpPr>
            <a:spLocks noGrp="1" noRot="1" noChangeAspect="1" noChangeArrowheads="1" noTextEdit="1"/>
          </p:cNvSpPr>
          <p:nvPr>
            <p:ph type="sldImg"/>
          </p:nvPr>
        </p:nvSpPr>
        <p:spPr/>
      </p:sp>
      <p:sp>
        <p:nvSpPr>
          <p:cNvPr id="119811" name="Rectangle 2"/>
          <p:cNvSpPr>
            <a:spLocks noGrp="1" noChangeArrowheads="1"/>
          </p:cNvSpPr>
          <p:nvPr>
            <p:ph type="body" idx="1"/>
          </p:nvPr>
        </p:nvSpPr>
        <p:spPr>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a:defRPr/>
            </a:pPr>
            <a:endParaRPr lang="tr-TR" dirty="0">
              <a:ea typeface="ＭＳ Ｐゴシック" charset="0"/>
              <a:sym typeface="Avenir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
          <p:cNvSpPr>
            <a:spLocks noGrp="1" noRot="1" noChangeAspect="1" noChangeArrowheads="1" noTextEdit="1"/>
          </p:cNvSpPr>
          <p:nvPr>
            <p:ph type="sldImg"/>
          </p:nvPr>
        </p:nvSpPr>
        <p:spPr/>
      </p:sp>
      <p:sp>
        <p:nvSpPr>
          <p:cNvPr id="121859" name="Rectangle 2"/>
          <p:cNvSpPr>
            <a:spLocks noGrp="1" noChangeArrowheads="1"/>
          </p:cNvSpPr>
          <p:nvPr>
            <p:ph type="body" idx="1"/>
          </p:nvPr>
        </p:nvSpPr>
        <p:spPr>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a:defRPr/>
            </a:pPr>
            <a:endParaRPr lang="tr-TR" dirty="0">
              <a:ea typeface="ＭＳ Ｐゴシック" charset="0"/>
              <a:sym typeface="Avenir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
          <p:cNvSpPr>
            <a:spLocks noGrp="1" noRot="1" noChangeAspect="1" noChangeArrowheads="1" noTextEdit="1"/>
          </p:cNvSpPr>
          <p:nvPr>
            <p:ph type="sldImg"/>
          </p:nvPr>
        </p:nvSpPr>
        <p:spPr/>
      </p:sp>
      <p:sp>
        <p:nvSpPr>
          <p:cNvPr id="120835" name="Rectangle 2"/>
          <p:cNvSpPr>
            <a:spLocks noGrp="1" noChangeArrowheads="1"/>
          </p:cNvSpPr>
          <p:nvPr>
            <p:ph type="body" idx="1"/>
          </p:nvPr>
        </p:nvSpPr>
        <p:spPr>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a:lnSpc>
                <a:spcPct val="100000"/>
              </a:lnSpc>
              <a:defRPr/>
            </a:pPr>
            <a:endParaRPr lang="tr-TR" dirty="0">
              <a:ea typeface="ＭＳ Ｐゴシック" charset="0"/>
              <a:sym typeface="Avenir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
          <p:cNvSpPr>
            <a:spLocks noGrp="1" noRot="1" noChangeAspect="1" noChangeArrowheads="1" noTextEdit="1"/>
          </p:cNvSpPr>
          <p:nvPr>
            <p:ph type="sldImg"/>
          </p:nvPr>
        </p:nvSpPr>
        <p:spPr/>
      </p:sp>
      <p:sp>
        <p:nvSpPr>
          <p:cNvPr id="122883" name="Rectangle 2"/>
          <p:cNvSpPr>
            <a:spLocks noGrp="1" noChangeArrowheads="1"/>
          </p:cNvSpPr>
          <p:nvPr>
            <p:ph type="body" idx="1"/>
          </p:nvPr>
        </p:nvSpPr>
        <p:spPr>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a:defRPr/>
            </a:pPr>
            <a:endParaRPr lang="tr-TR" dirty="0">
              <a:ea typeface="ＭＳ Ｐゴシック" charset="0"/>
              <a:sym typeface="Avenir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
          <p:cNvSpPr>
            <a:spLocks noGrp="1" noRot="1" noChangeAspect="1" noChangeArrowheads="1" noTextEdit="1"/>
          </p:cNvSpPr>
          <p:nvPr>
            <p:ph type="sldImg"/>
          </p:nvPr>
        </p:nvSpPr>
        <p:spPr/>
      </p:sp>
      <p:sp>
        <p:nvSpPr>
          <p:cNvPr id="123907" name="Rectangle 2"/>
          <p:cNvSpPr>
            <a:spLocks noGrp="1" noChangeArrowheads="1"/>
          </p:cNvSpPr>
          <p:nvPr>
            <p:ph type="body" idx="1"/>
          </p:nvPr>
        </p:nvSpPr>
        <p:spPr>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a:defRPr/>
            </a:pPr>
            <a:endParaRPr lang="tr-TR" dirty="0">
              <a:ea typeface="ＭＳ Ｐゴシック" charset="0"/>
              <a:sym typeface="Avenir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
          <p:cNvSpPr>
            <a:spLocks noGrp="1" noRot="1" noChangeAspect="1" noChangeArrowheads="1" noTextEdit="1"/>
          </p:cNvSpPr>
          <p:nvPr>
            <p:ph type="sldImg"/>
          </p:nvPr>
        </p:nvSpPr>
        <p:spPr/>
      </p:sp>
      <p:sp>
        <p:nvSpPr>
          <p:cNvPr id="124931" name="Rectangle 2"/>
          <p:cNvSpPr>
            <a:spLocks noGrp="1" noChangeArrowheads="1"/>
          </p:cNvSpPr>
          <p:nvPr>
            <p:ph type="body" idx="1"/>
          </p:nvPr>
        </p:nvSpPr>
        <p:spPr>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a:buClr>
                <a:srgbClr val="BEBEBE"/>
              </a:buClr>
              <a:buSzPct val="125000"/>
              <a:defRPr/>
            </a:pPr>
            <a:endParaRPr lang="tr-TR" dirty="0">
              <a:ea typeface="ＭＳ Ｐゴシック" charset="0"/>
              <a:sym typeface="Avenir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
          <p:cNvSpPr>
            <a:spLocks noGrp="1" noRot="1" noChangeAspect="1" noChangeArrowheads="1" noTextEdit="1"/>
          </p:cNvSpPr>
          <p:nvPr>
            <p:ph type="sldImg"/>
          </p:nvPr>
        </p:nvSpPr>
        <p:spPr/>
      </p:sp>
      <p:sp>
        <p:nvSpPr>
          <p:cNvPr id="125955" name="Rectangle 2"/>
          <p:cNvSpPr>
            <a:spLocks noGrp="1" noChangeArrowheads="1"/>
          </p:cNvSpPr>
          <p:nvPr>
            <p:ph type="body" idx="1"/>
          </p:nvPr>
        </p:nvSpPr>
        <p:spPr>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a:buClr>
                <a:srgbClr val="BEBEBE"/>
              </a:buClr>
              <a:buSzPct val="125000"/>
              <a:defRPr/>
            </a:pPr>
            <a:endParaRPr lang="tr-TR" dirty="0">
              <a:ea typeface="ＭＳ Ｐゴシック" charset="0"/>
              <a:sym typeface="Avenir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
          <p:cNvSpPr>
            <a:spLocks noGrp="1" noRot="1" noChangeAspect="1" noChangeArrowheads="1" noTextEdit="1"/>
          </p:cNvSpPr>
          <p:nvPr>
            <p:ph type="sldImg"/>
          </p:nvPr>
        </p:nvSpPr>
        <p:spPr/>
      </p:sp>
      <p:sp>
        <p:nvSpPr>
          <p:cNvPr id="126979" name="Rectangle 2"/>
          <p:cNvSpPr>
            <a:spLocks noGrp="1" noChangeArrowheads="1"/>
          </p:cNvSpPr>
          <p:nvPr>
            <p:ph type="body" idx="1"/>
          </p:nvPr>
        </p:nvSpPr>
        <p:spPr>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a:defRPr/>
            </a:pPr>
            <a:endParaRPr lang="tr-TR" dirty="0">
              <a:ea typeface="ＭＳ Ｐゴシック" charset="0"/>
              <a:sym typeface="Avenir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74725" y="3030538"/>
            <a:ext cx="11055350" cy="2090737"/>
          </a:xfrm>
          <a:prstGeom prst="rect">
            <a:avLst/>
          </a:prstGeo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Tree>
    <p:extLst>
      <p:ext uri="{BB962C8B-B14F-4D97-AF65-F5344CB8AC3E}">
        <p14:creationId xmlns:p14="http://schemas.microsoft.com/office/powerpoint/2010/main" val="417131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a:xfrm>
            <a:off x="650875" y="390525"/>
            <a:ext cx="11703050" cy="1625600"/>
          </a:xfrm>
          <a:prstGeom prst="rect">
            <a:avLst/>
          </a:prstGeom>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a:xfrm>
            <a:off x="650875" y="2276475"/>
            <a:ext cx="11703050" cy="6435725"/>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2275068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428163" y="390525"/>
            <a:ext cx="2925762" cy="8321675"/>
          </a:xfrm>
          <a:prstGeom prst="rect">
            <a:avLst/>
          </a:prstGeo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50875" y="390525"/>
            <a:ext cx="8624888" cy="8321675"/>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1128046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74725" y="3030538"/>
            <a:ext cx="11055350" cy="2090737"/>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Tree>
    <p:extLst>
      <p:ext uri="{BB962C8B-B14F-4D97-AF65-F5344CB8AC3E}">
        <p14:creationId xmlns:p14="http://schemas.microsoft.com/office/powerpoint/2010/main" val="3740079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090471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1027113" y="6267450"/>
            <a:ext cx="11053762" cy="1936750"/>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extLst>
      <p:ext uri="{BB962C8B-B14F-4D97-AF65-F5344CB8AC3E}">
        <p14:creationId xmlns:p14="http://schemas.microsoft.com/office/powerpoint/2010/main" val="2289392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508000" y="5562600"/>
            <a:ext cx="5918200" cy="82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578600" y="5562600"/>
            <a:ext cx="5918200" cy="82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4047728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50875" y="390525"/>
            <a:ext cx="11703050" cy="16256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145875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Tree>
    <p:extLst>
      <p:ext uri="{BB962C8B-B14F-4D97-AF65-F5344CB8AC3E}">
        <p14:creationId xmlns:p14="http://schemas.microsoft.com/office/powerpoint/2010/main" val="825144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630743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50875" y="388938"/>
            <a:ext cx="4278313" cy="1652587"/>
          </a:xfrm>
        </p:spPr>
        <p:txBody>
          <a:bodyPr/>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245187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50875" y="390525"/>
            <a:ext cx="11703050" cy="1625600"/>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idx="1"/>
          </p:nvPr>
        </p:nvSpPr>
        <p:spPr>
          <a:xfrm>
            <a:off x="650875" y="2276475"/>
            <a:ext cx="11703050" cy="6435725"/>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84865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549525" y="6827838"/>
            <a:ext cx="7802563" cy="806450"/>
          </a:xfrm>
        </p:spPr>
        <p:txBody>
          <a:bodyPr/>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sym typeface="Avenir Next Medium" charset="0"/>
            </a:endParaRPr>
          </a:p>
        </p:txBody>
      </p:sp>
      <p:sp>
        <p:nvSpPr>
          <p:cNvPr id="4" name="Metin Yer Tutucusu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965870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526391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499600" y="3009900"/>
            <a:ext cx="2997200" cy="33782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508000" y="3009900"/>
            <a:ext cx="8839200" cy="3378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173517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74725" y="3030538"/>
            <a:ext cx="11055350" cy="2090737"/>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Tree>
    <p:extLst>
      <p:ext uri="{BB962C8B-B14F-4D97-AF65-F5344CB8AC3E}">
        <p14:creationId xmlns:p14="http://schemas.microsoft.com/office/powerpoint/2010/main" val="3821534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636791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1027113" y="6267450"/>
            <a:ext cx="11053762" cy="1936750"/>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extLst>
      <p:ext uri="{BB962C8B-B14F-4D97-AF65-F5344CB8AC3E}">
        <p14:creationId xmlns:p14="http://schemas.microsoft.com/office/powerpoint/2010/main" val="42795764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508000" y="3035300"/>
            <a:ext cx="5918200" cy="572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578600" y="3035300"/>
            <a:ext cx="5918200" cy="572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2642382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50875" y="390525"/>
            <a:ext cx="11703050" cy="16256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9573246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Tree>
    <p:extLst>
      <p:ext uri="{BB962C8B-B14F-4D97-AF65-F5344CB8AC3E}">
        <p14:creationId xmlns:p14="http://schemas.microsoft.com/office/powerpoint/2010/main" val="1728241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053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extLst>
      <p:ext uri="{BB962C8B-B14F-4D97-AF65-F5344CB8AC3E}">
        <p14:creationId xmlns:p14="http://schemas.microsoft.com/office/powerpoint/2010/main" val="26189894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50875" y="388938"/>
            <a:ext cx="4278313" cy="1652587"/>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32962281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549525" y="6827838"/>
            <a:ext cx="7802563" cy="806450"/>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sym typeface="Avenir Next Medium" charset="0"/>
            </a:endParaRPr>
          </a:p>
        </p:txBody>
      </p:sp>
      <p:sp>
        <p:nvSpPr>
          <p:cNvPr id="4" name="Metin Yer Tutucusu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23635708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570933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499600" y="596900"/>
            <a:ext cx="2997200" cy="81661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508000" y="596900"/>
            <a:ext cx="8839200" cy="81661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17554799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74725" y="3030538"/>
            <a:ext cx="11055350" cy="2090737"/>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Tree>
    <p:extLst>
      <p:ext uri="{BB962C8B-B14F-4D97-AF65-F5344CB8AC3E}">
        <p14:creationId xmlns:p14="http://schemas.microsoft.com/office/powerpoint/2010/main" val="250993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a:xfrm>
            <a:off x="650875" y="2276475"/>
            <a:ext cx="11703050" cy="6435725"/>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16276414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1027113" y="6267450"/>
            <a:ext cx="11053762" cy="1936750"/>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extLst>
      <p:ext uri="{BB962C8B-B14F-4D97-AF65-F5344CB8AC3E}">
        <p14:creationId xmlns:p14="http://schemas.microsoft.com/office/powerpoint/2010/main" val="12573070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16495860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50875" y="390525"/>
            <a:ext cx="11703050" cy="16256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11421248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Tree>
    <p:extLst>
      <p:ext uri="{BB962C8B-B14F-4D97-AF65-F5344CB8AC3E}">
        <p14:creationId xmlns:p14="http://schemas.microsoft.com/office/powerpoint/2010/main" val="1151634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50875" y="390525"/>
            <a:ext cx="11703050" cy="1625600"/>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23963928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58282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50875" y="388938"/>
            <a:ext cx="4278313" cy="1652587"/>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7165601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549525" y="6827838"/>
            <a:ext cx="7802563" cy="806450"/>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sym typeface="Avenir Next Medium" charset="0"/>
            </a:endParaRPr>
          </a:p>
        </p:txBody>
      </p:sp>
      <p:sp>
        <p:nvSpPr>
          <p:cNvPr id="4" name="Metin Yer Tutucusu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12419260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a:xfrm>
            <a:off x="650875" y="2276475"/>
            <a:ext cx="11703050" cy="6435725"/>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24408626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499600" y="596900"/>
            <a:ext cx="2997200" cy="81153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508000" y="596900"/>
            <a:ext cx="8839200" cy="8115300"/>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2825230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74725" y="3030538"/>
            <a:ext cx="11055350" cy="2090737"/>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Tree>
    <p:extLst>
      <p:ext uri="{BB962C8B-B14F-4D97-AF65-F5344CB8AC3E}">
        <p14:creationId xmlns:p14="http://schemas.microsoft.com/office/powerpoint/2010/main" val="32963339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2924731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1027113" y="6267450"/>
            <a:ext cx="11053762" cy="1936750"/>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extLst>
      <p:ext uri="{BB962C8B-B14F-4D97-AF65-F5344CB8AC3E}">
        <p14:creationId xmlns:p14="http://schemas.microsoft.com/office/powerpoint/2010/main" val="16379519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781800" y="2971800"/>
            <a:ext cx="2787650" cy="5524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9721850" y="2971800"/>
            <a:ext cx="2787650" cy="5524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12574877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50875" y="390525"/>
            <a:ext cx="11703050" cy="16256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726286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50875" y="390525"/>
            <a:ext cx="11703050" cy="1625600"/>
          </a:xfrm>
          <a:prstGeom prst="rect">
            <a:avLst/>
          </a:prstGeo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3778345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Tree>
    <p:extLst>
      <p:ext uri="{BB962C8B-B14F-4D97-AF65-F5344CB8AC3E}">
        <p14:creationId xmlns:p14="http://schemas.microsoft.com/office/powerpoint/2010/main" val="33260263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0960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50875" y="388938"/>
            <a:ext cx="4278313" cy="1652587"/>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20975145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549525" y="6827838"/>
            <a:ext cx="7802563" cy="806450"/>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sym typeface="Avenir Next Medium" charset="0"/>
            </a:endParaRPr>
          </a:p>
        </p:txBody>
      </p:sp>
      <p:sp>
        <p:nvSpPr>
          <p:cNvPr id="4" name="Metin Yer Tutucusu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1972760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7833007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509125" y="596900"/>
            <a:ext cx="3000375" cy="78994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508000" y="596900"/>
            <a:ext cx="8848725" cy="7899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9117377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74725" y="3030538"/>
            <a:ext cx="11055350" cy="2090737"/>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Tree>
    <p:extLst>
      <p:ext uri="{BB962C8B-B14F-4D97-AF65-F5344CB8AC3E}">
        <p14:creationId xmlns:p14="http://schemas.microsoft.com/office/powerpoint/2010/main" val="23137874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6346330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1027113" y="6267450"/>
            <a:ext cx="11053762" cy="1936750"/>
          </a:xfrm>
        </p:spPr>
        <p:txBody>
          <a:bodyPr/>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extLst>
      <p:ext uri="{BB962C8B-B14F-4D97-AF65-F5344CB8AC3E}">
        <p14:creationId xmlns:p14="http://schemas.microsoft.com/office/powerpoint/2010/main" val="18959676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508000" y="1168400"/>
            <a:ext cx="2838450" cy="83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3498850" y="1168400"/>
            <a:ext cx="2838450" cy="83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1870244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650875" y="390525"/>
            <a:ext cx="11703050" cy="1625600"/>
          </a:xfrm>
          <a:prstGeom prst="rect">
            <a:avLst/>
          </a:prstGeom>
        </p:spPr>
        <p:txBody>
          <a:bodyPr/>
          <a:lstStyle/>
          <a:p>
            <a:r>
              <a:rPr lang="tr-TR" smtClean="0"/>
              <a:t>Asıl başlık stili için tıklatın</a:t>
            </a:r>
            <a:endParaRPr lang="tr-TR"/>
          </a:p>
        </p:txBody>
      </p:sp>
    </p:spTree>
    <p:extLst>
      <p:ext uri="{BB962C8B-B14F-4D97-AF65-F5344CB8AC3E}">
        <p14:creationId xmlns:p14="http://schemas.microsoft.com/office/powerpoint/2010/main" val="14910512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50875" y="390525"/>
            <a:ext cx="11703050" cy="16256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22821039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Tree>
    <p:extLst>
      <p:ext uri="{BB962C8B-B14F-4D97-AF65-F5344CB8AC3E}">
        <p14:creationId xmlns:p14="http://schemas.microsoft.com/office/powerpoint/2010/main" val="24141472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063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50875" y="388938"/>
            <a:ext cx="4278313" cy="1652587"/>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21427421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549525" y="6827838"/>
            <a:ext cx="7802563" cy="806450"/>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sym typeface="Avenir Next Medium" charset="0"/>
            </a:endParaRPr>
          </a:p>
        </p:txBody>
      </p:sp>
      <p:sp>
        <p:nvSpPr>
          <p:cNvPr id="4" name="Metin Yer Tutucusu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20501597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7914059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4879975" y="1168400"/>
            <a:ext cx="1457325" cy="73025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508000" y="1168400"/>
            <a:ext cx="4219575" cy="73025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10361782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74725" y="3030538"/>
            <a:ext cx="11055350" cy="2090737"/>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Tree>
    <p:extLst>
      <p:ext uri="{BB962C8B-B14F-4D97-AF65-F5344CB8AC3E}">
        <p14:creationId xmlns:p14="http://schemas.microsoft.com/office/powerpoint/2010/main" val="29573921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7072793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1027113" y="6267450"/>
            <a:ext cx="11053762" cy="1936750"/>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extLst>
      <p:ext uri="{BB962C8B-B14F-4D97-AF65-F5344CB8AC3E}">
        <p14:creationId xmlns:p14="http://schemas.microsoft.com/office/powerpoint/2010/main" val="549603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0652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508000" y="8267700"/>
            <a:ext cx="5918200" cy="83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578600" y="8267700"/>
            <a:ext cx="5918200" cy="83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21490895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50875" y="390525"/>
            <a:ext cx="11703050" cy="16256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12683769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Tree>
    <p:extLst>
      <p:ext uri="{BB962C8B-B14F-4D97-AF65-F5344CB8AC3E}">
        <p14:creationId xmlns:p14="http://schemas.microsoft.com/office/powerpoint/2010/main" val="18960508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31231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50875" y="388938"/>
            <a:ext cx="4278313" cy="1652587"/>
          </a:xfrm>
        </p:spPr>
        <p:txBody>
          <a:bodyPr/>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3761688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549525" y="6827838"/>
            <a:ext cx="7802563" cy="806450"/>
          </a:xfrm>
        </p:spPr>
        <p:txBody>
          <a:bodyPr/>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sym typeface="Avenir Next Medium" charset="0"/>
            </a:endParaRPr>
          </a:p>
        </p:txBody>
      </p:sp>
      <p:sp>
        <p:nvSpPr>
          <p:cNvPr id="4" name="Metin Yer Tutucusu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20093153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25511421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499600" y="7099300"/>
            <a:ext cx="2997200" cy="20066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508000" y="7099300"/>
            <a:ext cx="8839200" cy="20066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692589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50875" y="388938"/>
            <a:ext cx="4278313" cy="1652587"/>
          </a:xfrm>
          <a:prstGeom prst="rect">
            <a:avLst/>
          </a:prstGeo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3046865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549525" y="6827838"/>
            <a:ext cx="7802563" cy="806450"/>
          </a:xfrm>
          <a:prstGeom prst="rect">
            <a:avLst/>
          </a:prstGeo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sym typeface="Avenir Next Medium" charset="0"/>
            </a:endParaRPr>
          </a:p>
        </p:txBody>
      </p:sp>
      <p:sp>
        <p:nvSpPr>
          <p:cNvPr id="4" name="Metin Yer Tutucusu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3792224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AutoShape 1"/>
          <p:cNvSpPr>
            <a:spLocks/>
          </p:cNvSpPr>
          <p:nvPr/>
        </p:nvSpPr>
        <p:spPr bwMode="auto">
          <a:xfrm>
            <a:off x="508000" y="9244013"/>
            <a:ext cx="11988800" cy="0"/>
          </a:xfrm>
          <a:custGeom>
            <a:avLst/>
            <a:gdLst>
              <a:gd name="T0" fmla="*/ 2147483647 w 21600"/>
              <a:gd name="T1" fmla="*/ 2147483647 w 21600"/>
              <a:gd name="T2" fmla="*/ 2147483647 w 21600"/>
              <a:gd name="T3" fmla="*/ 2147483647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lnTo>
                  <a:pt x="21599" y="0"/>
                </a:lnTo>
                <a:lnTo>
                  <a:pt x="0" y="0"/>
                </a:lnTo>
                <a:close/>
              </a:path>
            </a:pathLst>
          </a:custGeom>
          <a:noFill/>
          <a:ln w="76200" cap="flat" cmpd="sng">
            <a:solidFill>
              <a:srgbClr val="444444">
                <a:alpha val="29803"/>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tr-TR"/>
          </a:p>
        </p:txBody>
      </p:sp>
      <p:sp>
        <p:nvSpPr>
          <p:cNvPr id="1027" name="AutoShape 2"/>
          <p:cNvSpPr>
            <a:spLocks/>
          </p:cNvSpPr>
          <p:nvPr/>
        </p:nvSpPr>
        <p:spPr bwMode="auto">
          <a:xfrm>
            <a:off x="508000" y="508000"/>
            <a:ext cx="11988800" cy="0"/>
          </a:xfrm>
          <a:custGeom>
            <a:avLst/>
            <a:gdLst>
              <a:gd name="T0" fmla="*/ 2147483647 w 21600"/>
              <a:gd name="T1" fmla="*/ 2147483647 w 21600"/>
              <a:gd name="T2" fmla="*/ 2147483647 w 21600"/>
              <a:gd name="T3" fmla="*/ 2147483647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lnTo>
                  <a:pt x="21599" y="0"/>
                </a:lnTo>
                <a:lnTo>
                  <a:pt x="0" y="0"/>
                </a:lnTo>
                <a:close/>
              </a:path>
            </a:pathLst>
          </a:custGeom>
          <a:noFill/>
          <a:ln w="12700" cap="flat" cmpd="sng">
            <a:solidFill>
              <a:srgbClr val="444444">
                <a:alpha val="29803"/>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tr-TR"/>
          </a:p>
        </p:txBody>
      </p:sp>
    </p:spTree>
  </p:cSld>
  <p:clrMap bg1="dk2" tx1="lt1" bg2="dk1"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defTabSz="584200" rtl="0" eaLnBrk="0" fontAlgn="base" hangingPunct="0">
        <a:lnSpc>
          <a:spcPct val="90000"/>
        </a:lnSpc>
        <a:spcBef>
          <a:spcPct val="0"/>
        </a:spcBef>
        <a:spcAft>
          <a:spcPct val="0"/>
        </a:spcAft>
        <a:defRPr sz="6400" b="1">
          <a:solidFill>
            <a:srgbClr val="606060"/>
          </a:solidFill>
          <a:latin typeface="+mj-lt"/>
          <a:ea typeface="MS PGothic" pitchFamily="34" charset="-128"/>
          <a:cs typeface="+mj-cs"/>
          <a:sym typeface="Gill Sans" pitchFamily="1" charset="0"/>
        </a:defRPr>
      </a:lvl1pPr>
      <a:lvl2pPr algn="ctr" defTabSz="584200" rtl="0" eaLnBrk="0" fontAlgn="base" hangingPunct="0">
        <a:lnSpc>
          <a:spcPct val="90000"/>
        </a:lnSpc>
        <a:spcBef>
          <a:spcPct val="0"/>
        </a:spcBef>
        <a:spcAft>
          <a:spcPct val="0"/>
        </a:spcAft>
        <a:defRPr sz="6400" b="1">
          <a:solidFill>
            <a:srgbClr val="606060"/>
          </a:solidFill>
          <a:latin typeface="Gill Sans" charset="0"/>
          <a:ea typeface="MS PGothic" pitchFamily="34" charset="-128"/>
          <a:cs typeface="Gill Sans" charset="0"/>
          <a:sym typeface="Gill Sans" pitchFamily="1" charset="0"/>
        </a:defRPr>
      </a:lvl2pPr>
      <a:lvl3pPr algn="ctr" defTabSz="584200" rtl="0" eaLnBrk="0" fontAlgn="base" hangingPunct="0">
        <a:lnSpc>
          <a:spcPct val="90000"/>
        </a:lnSpc>
        <a:spcBef>
          <a:spcPct val="0"/>
        </a:spcBef>
        <a:spcAft>
          <a:spcPct val="0"/>
        </a:spcAft>
        <a:defRPr sz="6400" b="1">
          <a:solidFill>
            <a:srgbClr val="606060"/>
          </a:solidFill>
          <a:latin typeface="Gill Sans" charset="0"/>
          <a:ea typeface="MS PGothic" pitchFamily="34" charset="-128"/>
          <a:cs typeface="Gill Sans" charset="0"/>
          <a:sym typeface="Gill Sans" pitchFamily="1" charset="0"/>
        </a:defRPr>
      </a:lvl3pPr>
      <a:lvl4pPr algn="ctr" defTabSz="584200" rtl="0" eaLnBrk="0" fontAlgn="base" hangingPunct="0">
        <a:lnSpc>
          <a:spcPct val="90000"/>
        </a:lnSpc>
        <a:spcBef>
          <a:spcPct val="0"/>
        </a:spcBef>
        <a:spcAft>
          <a:spcPct val="0"/>
        </a:spcAft>
        <a:defRPr sz="6400" b="1">
          <a:solidFill>
            <a:srgbClr val="606060"/>
          </a:solidFill>
          <a:latin typeface="Gill Sans" charset="0"/>
          <a:ea typeface="MS PGothic" pitchFamily="34" charset="-128"/>
          <a:cs typeface="Gill Sans" charset="0"/>
          <a:sym typeface="Gill Sans" pitchFamily="1" charset="0"/>
        </a:defRPr>
      </a:lvl4pPr>
      <a:lvl5pPr algn="ctr" defTabSz="584200" rtl="0" eaLnBrk="0" fontAlgn="base" hangingPunct="0">
        <a:lnSpc>
          <a:spcPct val="90000"/>
        </a:lnSpc>
        <a:spcBef>
          <a:spcPct val="0"/>
        </a:spcBef>
        <a:spcAft>
          <a:spcPct val="0"/>
        </a:spcAft>
        <a:defRPr sz="6400" b="1">
          <a:solidFill>
            <a:srgbClr val="606060"/>
          </a:solidFill>
          <a:latin typeface="Gill Sans" charset="0"/>
          <a:ea typeface="MS PGothic" pitchFamily="34" charset="-128"/>
          <a:cs typeface="Gill Sans" charset="0"/>
          <a:sym typeface="Gill Sans" pitchFamily="1" charset="0"/>
        </a:defRPr>
      </a:lvl5pPr>
      <a:lvl6pPr marL="457200" algn="ctr" defTabSz="584200" rtl="0" fontAlgn="base" hangingPunct="0">
        <a:lnSpc>
          <a:spcPct val="90000"/>
        </a:lnSpc>
        <a:spcBef>
          <a:spcPct val="0"/>
        </a:spcBef>
        <a:spcAft>
          <a:spcPct val="0"/>
        </a:spcAft>
        <a:defRPr sz="6400" b="1">
          <a:solidFill>
            <a:srgbClr val="606060"/>
          </a:solidFill>
          <a:latin typeface="Gill Sans" charset="0"/>
          <a:ea typeface="Gill Sans" charset="0"/>
          <a:cs typeface="Gill Sans" charset="0"/>
          <a:sym typeface="Gill Sans" charset="0"/>
        </a:defRPr>
      </a:lvl6pPr>
      <a:lvl7pPr marL="914400" algn="ctr" defTabSz="584200" rtl="0" fontAlgn="base" hangingPunct="0">
        <a:lnSpc>
          <a:spcPct val="90000"/>
        </a:lnSpc>
        <a:spcBef>
          <a:spcPct val="0"/>
        </a:spcBef>
        <a:spcAft>
          <a:spcPct val="0"/>
        </a:spcAft>
        <a:defRPr sz="6400" b="1">
          <a:solidFill>
            <a:srgbClr val="606060"/>
          </a:solidFill>
          <a:latin typeface="Gill Sans" charset="0"/>
          <a:ea typeface="Gill Sans" charset="0"/>
          <a:cs typeface="Gill Sans" charset="0"/>
          <a:sym typeface="Gill Sans" charset="0"/>
        </a:defRPr>
      </a:lvl7pPr>
      <a:lvl8pPr marL="1371600" algn="ctr" defTabSz="584200" rtl="0" fontAlgn="base" hangingPunct="0">
        <a:lnSpc>
          <a:spcPct val="90000"/>
        </a:lnSpc>
        <a:spcBef>
          <a:spcPct val="0"/>
        </a:spcBef>
        <a:spcAft>
          <a:spcPct val="0"/>
        </a:spcAft>
        <a:defRPr sz="6400" b="1">
          <a:solidFill>
            <a:srgbClr val="606060"/>
          </a:solidFill>
          <a:latin typeface="Gill Sans" charset="0"/>
          <a:ea typeface="Gill Sans" charset="0"/>
          <a:cs typeface="Gill Sans" charset="0"/>
          <a:sym typeface="Gill Sans" charset="0"/>
        </a:defRPr>
      </a:lvl8pPr>
      <a:lvl9pPr marL="1828800" algn="ctr" defTabSz="584200" rtl="0" fontAlgn="base" hangingPunct="0">
        <a:lnSpc>
          <a:spcPct val="90000"/>
        </a:lnSpc>
        <a:spcBef>
          <a:spcPct val="0"/>
        </a:spcBef>
        <a:spcAft>
          <a:spcPct val="0"/>
        </a:spcAft>
        <a:defRPr sz="6400" b="1">
          <a:solidFill>
            <a:srgbClr val="606060"/>
          </a:solidFill>
          <a:latin typeface="Gill Sans" charset="0"/>
          <a:ea typeface="Gill Sans" charset="0"/>
          <a:cs typeface="Gill Sans" charset="0"/>
          <a:sym typeface="Gill Sans" charset="0"/>
        </a:defRPr>
      </a:lvl9pPr>
    </p:titleStyle>
    <p:bodyStyle>
      <a:lvl1pPr marL="342900" indent="-342900" algn="l" defTabSz="584200" rtl="0" eaLnBrk="0" fontAlgn="base" hangingPunct="0">
        <a:spcBef>
          <a:spcPts val="4200"/>
        </a:spcBef>
        <a:spcAft>
          <a:spcPct val="0"/>
        </a:spcAft>
        <a:defRPr sz="3400">
          <a:solidFill>
            <a:srgbClr val="606060"/>
          </a:solidFill>
          <a:latin typeface="+mn-lt"/>
          <a:ea typeface="MS PGothic" pitchFamily="34" charset="-128"/>
          <a:cs typeface="+mn-cs"/>
          <a:sym typeface="Avenir Next Medium" pitchFamily="1" charset="0"/>
        </a:defRPr>
      </a:lvl1pPr>
      <a:lvl2pPr marL="228600" indent="228600" algn="l" defTabSz="584200" rtl="0" eaLnBrk="0" fontAlgn="base" hangingPunct="0">
        <a:spcBef>
          <a:spcPts val="4200"/>
        </a:spcBef>
        <a:spcAft>
          <a:spcPct val="0"/>
        </a:spcAft>
        <a:defRPr sz="3400">
          <a:solidFill>
            <a:srgbClr val="606060"/>
          </a:solidFill>
          <a:latin typeface="+mn-lt"/>
          <a:ea typeface="+mn-ea"/>
          <a:cs typeface="+mn-cs"/>
          <a:sym typeface="Avenir Next Medium" pitchFamily="1" charset="0"/>
        </a:defRPr>
      </a:lvl2pPr>
      <a:lvl3pPr marL="457200" indent="457200" algn="l" defTabSz="584200" rtl="0" eaLnBrk="0" fontAlgn="base" hangingPunct="0">
        <a:spcBef>
          <a:spcPts val="4200"/>
        </a:spcBef>
        <a:spcAft>
          <a:spcPct val="0"/>
        </a:spcAft>
        <a:defRPr sz="3400">
          <a:solidFill>
            <a:srgbClr val="606060"/>
          </a:solidFill>
          <a:latin typeface="+mn-lt"/>
          <a:ea typeface="+mn-ea"/>
          <a:cs typeface="+mn-cs"/>
          <a:sym typeface="Avenir Next Medium" pitchFamily="1" charset="0"/>
        </a:defRPr>
      </a:lvl3pPr>
      <a:lvl4pPr marL="685800" indent="685800" algn="l" defTabSz="584200" rtl="0" eaLnBrk="0" fontAlgn="base" hangingPunct="0">
        <a:spcBef>
          <a:spcPts val="4200"/>
        </a:spcBef>
        <a:spcAft>
          <a:spcPct val="0"/>
        </a:spcAft>
        <a:defRPr sz="3400">
          <a:solidFill>
            <a:srgbClr val="606060"/>
          </a:solidFill>
          <a:latin typeface="+mn-lt"/>
          <a:ea typeface="+mn-ea"/>
          <a:cs typeface="+mn-cs"/>
          <a:sym typeface="Avenir Next Medium" pitchFamily="1" charset="0"/>
        </a:defRPr>
      </a:lvl4pPr>
      <a:lvl5pPr marL="914400" indent="914400" algn="l" defTabSz="584200" rtl="0" eaLnBrk="0" fontAlgn="base" hangingPunct="0">
        <a:spcBef>
          <a:spcPts val="4200"/>
        </a:spcBef>
        <a:spcAft>
          <a:spcPct val="0"/>
        </a:spcAft>
        <a:defRPr sz="3400">
          <a:solidFill>
            <a:srgbClr val="606060"/>
          </a:solidFill>
          <a:latin typeface="+mn-lt"/>
          <a:ea typeface="+mn-ea"/>
          <a:cs typeface="+mn-cs"/>
          <a:sym typeface="Avenir Next Medium" pitchFamily="1" charset="0"/>
        </a:defRPr>
      </a:lvl5pPr>
      <a:lvl6pPr marL="1371600" algn="l" defTabSz="584200" rtl="0" fontAlgn="base" hangingPunct="0">
        <a:spcBef>
          <a:spcPts val="4200"/>
        </a:spcBef>
        <a:spcAft>
          <a:spcPct val="0"/>
        </a:spcAft>
        <a:defRPr sz="3400">
          <a:solidFill>
            <a:srgbClr val="606060"/>
          </a:solidFill>
          <a:latin typeface="+mn-lt"/>
          <a:ea typeface="+mn-ea"/>
          <a:cs typeface="+mn-cs"/>
          <a:sym typeface="Avenir Next Medium" charset="0"/>
        </a:defRPr>
      </a:lvl6pPr>
      <a:lvl7pPr marL="1828800" algn="l" defTabSz="584200" rtl="0" fontAlgn="base" hangingPunct="0">
        <a:spcBef>
          <a:spcPts val="4200"/>
        </a:spcBef>
        <a:spcAft>
          <a:spcPct val="0"/>
        </a:spcAft>
        <a:defRPr sz="3400">
          <a:solidFill>
            <a:srgbClr val="606060"/>
          </a:solidFill>
          <a:latin typeface="+mn-lt"/>
          <a:ea typeface="+mn-ea"/>
          <a:cs typeface="+mn-cs"/>
          <a:sym typeface="Avenir Next Medium" charset="0"/>
        </a:defRPr>
      </a:lvl7pPr>
      <a:lvl8pPr marL="2286000" algn="l" defTabSz="584200" rtl="0" fontAlgn="base" hangingPunct="0">
        <a:spcBef>
          <a:spcPts val="4200"/>
        </a:spcBef>
        <a:spcAft>
          <a:spcPct val="0"/>
        </a:spcAft>
        <a:defRPr sz="3400">
          <a:solidFill>
            <a:srgbClr val="606060"/>
          </a:solidFill>
          <a:latin typeface="+mn-lt"/>
          <a:ea typeface="+mn-ea"/>
          <a:cs typeface="+mn-cs"/>
          <a:sym typeface="Avenir Next Medium" charset="0"/>
        </a:defRPr>
      </a:lvl8pPr>
      <a:lvl9pPr marL="2743200" algn="l" defTabSz="584200" rtl="0" fontAlgn="base" hangingPunct="0">
        <a:spcBef>
          <a:spcPts val="4200"/>
        </a:spcBef>
        <a:spcAft>
          <a:spcPct val="0"/>
        </a:spcAft>
        <a:defRPr sz="3400">
          <a:solidFill>
            <a:srgbClr val="606060"/>
          </a:solidFill>
          <a:latin typeface="+mn-lt"/>
          <a:ea typeface="+mn-ea"/>
          <a:cs typeface="+mn-cs"/>
          <a:sym typeface="Avenir Next Medium"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AutoShape 1"/>
          <p:cNvSpPr>
            <a:spLocks/>
          </p:cNvSpPr>
          <p:nvPr/>
        </p:nvSpPr>
        <p:spPr bwMode="auto">
          <a:xfrm>
            <a:off x="508000" y="9244013"/>
            <a:ext cx="11988800" cy="0"/>
          </a:xfrm>
          <a:custGeom>
            <a:avLst/>
            <a:gdLst>
              <a:gd name="T0" fmla="*/ 2147483647 w 21600"/>
              <a:gd name="T1" fmla="*/ 2147483647 w 21600"/>
              <a:gd name="T2" fmla="*/ 2147483647 w 21600"/>
              <a:gd name="T3" fmla="*/ 2147483647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lnTo>
                  <a:pt x="21599" y="0"/>
                </a:lnTo>
                <a:lnTo>
                  <a:pt x="0" y="0"/>
                </a:lnTo>
                <a:close/>
              </a:path>
            </a:pathLst>
          </a:custGeom>
          <a:noFill/>
          <a:ln w="76200" cap="flat" cmpd="sng">
            <a:solidFill>
              <a:srgbClr val="444444">
                <a:alpha val="29803"/>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tr-TR"/>
          </a:p>
        </p:txBody>
      </p:sp>
      <p:sp>
        <p:nvSpPr>
          <p:cNvPr id="2051" name="AutoShape 2"/>
          <p:cNvSpPr>
            <a:spLocks/>
          </p:cNvSpPr>
          <p:nvPr/>
        </p:nvSpPr>
        <p:spPr bwMode="auto">
          <a:xfrm>
            <a:off x="508000" y="508000"/>
            <a:ext cx="11988800" cy="0"/>
          </a:xfrm>
          <a:custGeom>
            <a:avLst/>
            <a:gdLst>
              <a:gd name="T0" fmla="*/ 2147483647 w 21600"/>
              <a:gd name="T1" fmla="*/ 2147483647 w 21600"/>
              <a:gd name="T2" fmla="*/ 2147483647 w 21600"/>
              <a:gd name="T3" fmla="*/ 2147483647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lnTo>
                  <a:pt x="21599" y="0"/>
                </a:lnTo>
                <a:lnTo>
                  <a:pt x="0" y="0"/>
                </a:lnTo>
                <a:close/>
              </a:path>
            </a:pathLst>
          </a:custGeom>
          <a:noFill/>
          <a:ln w="12700" cap="flat" cmpd="sng">
            <a:solidFill>
              <a:srgbClr val="444444">
                <a:alpha val="29803"/>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tr-TR"/>
          </a:p>
        </p:txBody>
      </p:sp>
      <p:sp>
        <p:nvSpPr>
          <p:cNvPr id="2052" name="AutoShape 3"/>
          <p:cNvSpPr>
            <a:spLocks/>
          </p:cNvSpPr>
          <p:nvPr/>
        </p:nvSpPr>
        <p:spPr bwMode="auto">
          <a:xfrm>
            <a:off x="508000" y="5181600"/>
            <a:ext cx="11988800" cy="0"/>
          </a:xfrm>
          <a:custGeom>
            <a:avLst/>
            <a:gdLst>
              <a:gd name="T0" fmla="*/ 2147483647 w 21600"/>
              <a:gd name="T1" fmla="*/ 2147483647 w 21600"/>
              <a:gd name="T2" fmla="*/ 2147483647 w 21600"/>
              <a:gd name="T3" fmla="*/ 2147483647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lnTo>
                  <a:pt x="21599" y="0"/>
                </a:lnTo>
                <a:lnTo>
                  <a:pt x="0" y="0"/>
                </a:lnTo>
                <a:close/>
              </a:path>
            </a:pathLst>
          </a:custGeom>
          <a:noFill/>
          <a:ln w="12700" cap="flat" cmpd="sng">
            <a:solidFill>
              <a:srgbClr val="444444">
                <a:alpha val="29803"/>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tr-TR"/>
          </a:p>
        </p:txBody>
      </p:sp>
      <p:sp>
        <p:nvSpPr>
          <p:cNvPr id="2053" name="Rectangle 4"/>
          <p:cNvSpPr>
            <a:spLocks noGrp="1"/>
          </p:cNvSpPr>
          <p:nvPr>
            <p:ph type="title"/>
          </p:nvPr>
        </p:nvSpPr>
        <p:spPr bwMode="auto">
          <a:xfrm>
            <a:off x="508000" y="3009900"/>
            <a:ext cx="11988800" cy="20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0" tIns="0" rIns="0" bIns="0" numCol="1" anchor="b" anchorCtr="0" compatLnSpc="1">
            <a:prstTxWarp prst="textNoShape">
              <a:avLst/>
            </a:prstTxWarp>
          </a:bodyPr>
          <a:lstStyle/>
          <a:p>
            <a:pPr lvl="0"/>
            <a:r>
              <a:rPr lang="tr-TR">
                <a:sym typeface="Gill Sans" charset="0"/>
              </a:rPr>
              <a:t>Click to edit Master title style</a:t>
            </a:r>
          </a:p>
        </p:txBody>
      </p:sp>
      <p:sp>
        <p:nvSpPr>
          <p:cNvPr id="2054" name="Rectangle 5"/>
          <p:cNvSpPr>
            <a:spLocks noGrp="1"/>
          </p:cNvSpPr>
          <p:nvPr>
            <p:ph type="body" idx="1"/>
          </p:nvPr>
        </p:nvSpPr>
        <p:spPr bwMode="auto">
          <a:xfrm>
            <a:off x="508000" y="5562600"/>
            <a:ext cx="119888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0" tIns="0" rIns="0" bIns="0" numCol="1" anchor="t" anchorCtr="0" compatLnSpc="1">
            <a:prstTxWarp prst="textNoShape">
              <a:avLst/>
            </a:prstTxWarp>
          </a:bodyPr>
          <a:lstStyle/>
          <a:p>
            <a:pPr lvl="0"/>
            <a:r>
              <a:rPr lang="tr-TR">
                <a:sym typeface="Avenir Next Medium" charset="0"/>
              </a:rPr>
              <a:t>Click to edit Master text styles</a:t>
            </a:r>
          </a:p>
          <a:p>
            <a:pPr lvl="1"/>
            <a:r>
              <a:rPr lang="tr-TR">
                <a:sym typeface="Avenir Next Medium" charset="0"/>
              </a:rPr>
              <a:t>Second level</a:t>
            </a:r>
          </a:p>
          <a:p>
            <a:pPr lvl="2"/>
            <a:r>
              <a:rPr lang="tr-TR">
                <a:sym typeface="Avenir Next Medium" charset="0"/>
              </a:rPr>
              <a:t>Third level</a:t>
            </a:r>
          </a:p>
          <a:p>
            <a:pPr lvl="3"/>
            <a:r>
              <a:rPr lang="tr-TR">
                <a:sym typeface="Avenir Next Medium" charset="0"/>
              </a:rPr>
              <a:t>Fourth level</a:t>
            </a:r>
          </a:p>
          <a:p>
            <a:pPr lvl="4"/>
            <a:r>
              <a:rPr lang="tr-TR">
                <a:sym typeface="Avenir Next Medium" charset="0"/>
              </a:rPr>
              <a:t>Fifth level</a:t>
            </a:r>
          </a:p>
        </p:txBody>
      </p:sp>
    </p:spTree>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584200" rtl="0" eaLnBrk="0" fontAlgn="base" hangingPunct="0">
        <a:lnSpc>
          <a:spcPct val="90000"/>
        </a:lnSpc>
        <a:spcBef>
          <a:spcPct val="0"/>
        </a:spcBef>
        <a:spcAft>
          <a:spcPct val="0"/>
        </a:spcAft>
        <a:defRPr sz="6400" b="1">
          <a:solidFill>
            <a:srgbClr val="606060"/>
          </a:solidFill>
          <a:latin typeface="+mj-lt"/>
          <a:ea typeface="MS PGothic" pitchFamily="34" charset="-128"/>
          <a:cs typeface="+mj-cs"/>
          <a:sym typeface="Gill Sans" pitchFamily="1" charset="0"/>
        </a:defRPr>
      </a:lvl1pPr>
      <a:lvl2pPr algn="ctr" defTabSz="584200" rtl="0" eaLnBrk="0" fontAlgn="base" hangingPunct="0">
        <a:lnSpc>
          <a:spcPct val="90000"/>
        </a:lnSpc>
        <a:spcBef>
          <a:spcPct val="0"/>
        </a:spcBef>
        <a:spcAft>
          <a:spcPct val="0"/>
        </a:spcAft>
        <a:defRPr sz="6400" b="1">
          <a:solidFill>
            <a:srgbClr val="606060"/>
          </a:solidFill>
          <a:latin typeface="Gill Sans" charset="0"/>
          <a:ea typeface="MS PGothic" pitchFamily="34" charset="-128"/>
          <a:cs typeface="Gill Sans" charset="0"/>
          <a:sym typeface="Gill Sans" pitchFamily="1" charset="0"/>
        </a:defRPr>
      </a:lvl2pPr>
      <a:lvl3pPr algn="ctr" defTabSz="584200" rtl="0" eaLnBrk="0" fontAlgn="base" hangingPunct="0">
        <a:lnSpc>
          <a:spcPct val="90000"/>
        </a:lnSpc>
        <a:spcBef>
          <a:spcPct val="0"/>
        </a:spcBef>
        <a:spcAft>
          <a:spcPct val="0"/>
        </a:spcAft>
        <a:defRPr sz="6400" b="1">
          <a:solidFill>
            <a:srgbClr val="606060"/>
          </a:solidFill>
          <a:latin typeface="Gill Sans" charset="0"/>
          <a:ea typeface="MS PGothic" pitchFamily="34" charset="-128"/>
          <a:cs typeface="Gill Sans" charset="0"/>
          <a:sym typeface="Gill Sans" pitchFamily="1" charset="0"/>
        </a:defRPr>
      </a:lvl3pPr>
      <a:lvl4pPr algn="ctr" defTabSz="584200" rtl="0" eaLnBrk="0" fontAlgn="base" hangingPunct="0">
        <a:lnSpc>
          <a:spcPct val="90000"/>
        </a:lnSpc>
        <a:spcBef>
          <a:spcPct val="0"/>
        </a:spcBef>
        <a:spcAft>
          <a:spcPct val="0"/>
        </a:spcAft>
        <a:defRPr sz="6400" b="1">
          <a:solidFill>
            <a:srgbClr val="606060"/>
          </a:solidFill>
          <a:latin typeface="Gill Sans" charset="0"/>
          <a:ea typeface="MS PGothic" pitchFamily="34" charset="-128"/>
          <a:cs typeface="Gill Sans" charset="0"/>
          <a:sym typeface="Gill Sans" pitchFamily="1" charset="0"/>
        </a:defRPr>
      </a:lvl4pPr>
      <a:lvl5pPr algn="ctr" defTabSz="584200" rtl="0" eaLnBrk="0" fontAlgn="base" hangingPunct="0">
        <a:lnSpc>
          <a:spcPct val="90000"/>
        </a:lnSpc>
        <a:spcBef>
          <a:spcPct val="0"/>
        </a:spcBef>
        <a:spcAft>
          <a:spcPct val="0"/>
        </a:spcAft>
        <a:defRPr sz="6400" b="1">
          <a:solidFill>
            <a:srgbClr val="606060"/>
          </a:solidFill>
          <a:latin typeface="Gill Sans" charset="0"/>
          <a:ea typeface="MS PGothic" pitchFamily="34" charset="-128"/>
          <a:cs typeface="Gill Sans" charset="0"/>
          <a:sym typeface="Gill Sans" pitchFamily="1" charset="0"/>
        </a:defRPr>
      </a:lvl5pPr>
      <a:lvl6pPr marL="457200" algn="ctr" defTabSz="584200" rtl="0" fontAlgn="base" hangingPunct="0">
        <a:lnSpc>
          <a:spcPct val="90000"/>
        </a:lnSpc>
        <a:spcBef>
          <a:spcPct val="0"/>
        </a:spcBef>
        <a:spcAft>
          <a:spcPct val="0"/>
        </a:spcAft>
        <a:defRPr sz="6400" b="1">
          <a:solidFill>
            <a:srgbClr val="606060"/>
          </a:solidFill>
          <a:latin typeface="Gill Sans" charset="0"/>
          <a:ea typeface="Gill Sans" charset="0"/>
          <a:cs typeface="Gill Sans" charset="0"/>
          <a:sym typeface="Gill Sans" charset="0"/>
        </a:defRPr>
      </a:lvl6pPr>
      <a:lvl7pPr marL="914400" algn="ctr" defTabSz="584200" rtl="0" fontAlgn="base" hangingPunct="0">
        <a:lnSpc>
          <a:spcPct val="90000"/>
        </a:lnSpc>
        <a:spcBef>
          <a:spcPct val="0"/>
        </a:spcBef>
        <a:spcAft>
          <a:spcPct val="0"/>
        </a:spcAft>
        <a:defRPr sz="6400" b="1">
          <a:solidFill>
            <a:srgbClr val="606060"/>
          </a:solidFill>
          <a:latin typeface="Gill Sans" charset="0"/>
          <a:ea typeface="Gill Sans" charset="0"/>
          <a:cs typeface="Gill Sans" charset="0"/>
          <a:sym typeface="Gill Sans" charset="0"/>
        </a:defRPr>
      </a:lvl7pPr>
      <a:lvl8pPr marL="1371600" algn="ctr" defTabSz="584200" rtl="0" fontAlgn="base" hangingPunct="0">
        <a:lnSpc>
          <a:spcPct val="90000"/>
        </a:lnSpc>
        <a:spcBef>
          <a:spcPct val="0"/>
        </a:spcBef>
        <a:spcAft>
          <a:spcPct val="0"/>
        </a:spcAft>
        <a:defRPr sz="6400" b="1">
          <a:solidFill>
            <a:srgbClr val="606060"/>
          </a:solidFill>
          <a:latin typeface="Gill Sans" charset="0"/>
          <a:ea typeface="Gill Sans" charset="0"/>
          <a:cs typeface="Gill Sans" charset="0"/>
          <a:sym typeface="Gill Sans" charset="0"/>
        </a:defRPr>
      </a:lvl8pPr>
      <a:lvl9pPr marL="1828800" algn="ctr" defTabSz="584200" rtl="0" fontAlgn="base" hangingPunct="0">
        <a:lnSpc>
          <a:spcPct val="90000"/>
        </a:lnSpc>
        <a:spcBef>
          <a:spcPct val="0"/>
        </a:spcBef>
        <a:spcAft>
          <a:spcPct val="0"/>
        </a:spcAft>
        <a:defRPr sz="6400" b="1">
          <a:solidFill>
            <a:srgbClr val="606060"/>
          </a:solidFill>
          <a:latin typeface="Gill Sans" charset="0"/>
          <a:ea typeface="Gill Sans" charset="0"/>
          <a:cs typeface="Gill Sans" charset="0"/>
          <a:sym typeface="Gill Sans" charset="0"/>
        </a:defRPr>
      </a:lvl9pPr>
    </p:titleStyle>
    <p:bodyStyle>
      <a:lvl1pPr marL="342900" indent="-342900" algn="l" defTabSz="584200" rtl="0" eaLnBrk="0" fontAlgn="base" hangingPunct="0">
        <a:spcBef>
          <a:spcPts val="4200"/>
        </a:spcBef>
        <a:spcAft>
          <a:spcPct val="0"/>
        </a:spcAft>
        <a:defRPr sz="3400">
          <a:solidFill>
            <a:srgbClr val="606060"/>
          </a:solidFill>
          <a:latin typeface="+mn-lt"/>
          <a:ea typeface="MS PGothic" pitchFamily="34" charset="-128"/>
          <a:cs typeface="+mn-cs"/>
          <a:sym typeface="Avenir Next Medium" pitchFamily="1" charset="0"/>
        </a:defRPr>
      </a:lvl1pPr>
      <a:lvl2pPr marL="228600" indent="228600" algn="l" defTabSz="584200" rtl="0" eaLnBrk="0" fontAlgn="base" hangingPunct="0">
        <a:spcBef>
          <a:spcPts val="4200"/>
        </a:spcBef>
        <a:spcAft>
          <a:spcPct val="0"/>
        </a:spcAft>
        <a:defRPr sz="3400">
          <a:solidFill>
            <a:srgbClr val="606060"/>
          </a:solidFill>
          <a:latin typeface="+mn-lt"/>
          <a:ea typeface="+mn-ea"/>
          <a:cs typeface="+mn-cs"/>
          <a:sym typeface="Avenir Next Medium" pitchFamily="1" charset="0"/>
        </a:defRPr>
      </a:lvl2pPr>
      <a:lvl3pPr marL="457200" indent="457200" algn="l" defTabSz="584200" rtl="0" eaLnBrk="0" fontAlgn="base" hangingPunct="0">
        <a:spcBef>
          <a:spcPts val="4200"/>
        </a:spcBef>
        <a:spcAft>
          <a:spcPct val="0"/>
        </a:spcAft>
        <a:defRPr sz="3400">
          <a:solidFill>
            <a:srgbClr val="606060"/>
          </a:solidFill>
          <a:latin typeface="+mn-lt"/>
          <a:ea typeface="+mn-ea"/>
          <a:cs typeface="+mn-cs"/>
          <a:sym typeface="Avenir Next Medium" pitchFamily="1" charset="0"/>
        </a:defRPr>
      </a:lvl3pPr>
      <a:lvl4pPr marL="685800" indent="685800" algn="l" defTabSz="584200" rtl="0" eaLnBrk="0" fontAlgn="base" hangingPunct="0">
        <a:spcBef>
          <a:spcPts val="4200"/>
        </a:spcBef>
        <a:spcAft>
          <a:spcPct val="0"/>
        </a:spcAft>
        <a:defRPr sz="3400">
          <a:solidFill>
            <a:srgbClr val="606060"/>
          </a:solidFill>
          <a:latin typeface="+mn-lt"/>
          <a:ea typeface="+mn-ea"/>
          <a:cs typeface="+mn-cs"/>
          <a:sym typeface="Avenir Next Medium" pitchFamily="1" charset="0"/>
        </a:defRPr>
      </a:lvl4pPr>
      <a:lvl5pPr marL="914400" indent="914400" algn="l" defTabSz="584200" rtl="0" eaLnBrk="0" fontAlgn="base" hangingPunct="0">
        <a:spcBef>
          <a:spcPts val="4200"/>
        </a:spcBef>
        <a:spcAft>
          <a:spcPct val="0"/>
        </a:spcAft>
        <a:defRPr sz="3400">
          <a:solidFill>
            <a:srgbClr val="606060"/>
          </a:solidFill>
          <a:latin typeface="+mn-lt"/>
          <a:ea typeface="+mn-ea"/>
          <a:cs typeface="+mn-cs"/>
          <a:sym typeface="Avenir Next Medium" pitchFamily="1" charset="0"/>
        </a:defRPr>
      </a:lvl5pPr>
      <a:lvl6pPr marL="1371600" algn="l" defTabSz="584200" rtl="0" fontAlgn="base" hangingPunct="0">
        <a:spcBef>
          <a:spcPts val="4200"/>
        </a:spcBef>
        <a:spcAft>
          <a:spcPct val="0"/>
        </a:spcAft>
        <a:defRPr sz="3400">
          <a:solidFill>
            <a:srgbClr val="606060"/>
          </a:solidFill>
          <a:latin typeface="+mn-lt"/>
          <a:ea typeface="+mn-ea"/>
          <a:cs typeface="+mn-cs"/>
          <a:sym typeface="Avenir Next Medium" charset="0"/>
        </a:defRPr>
      </a:lvl6pPr>
      <a:lvl7pPr marL="1828800" algn="l" defTabSz="584200" rtl="0" fontAlgn="base" hangingPunct="0">
        <a:spcBef>
          <a:spcPts val="4200"/>
        </a:spcBef>
        <a:spcAft>
          <a:spcPct val="0"/>
        </a:spcAft>
        <a:defRPr sz="3400">
          <a:solidFill>
            <a:srgbClr val="606060"/>
          </a:solidFill>
          <a:latin typeface="+mn-lt"/>
          <a:ea typeface="+mn-ea"/>
          <a:cs typeface="+mn-cs"/>
          <a:sym typeface="Avenir Next Medium" charset="0"/>
        </a:defRPr>
      </a:lvl7pPr>
      <a:lvl8pPr marL="2286000" algn="l" defTabSz="584200" rtl="0" fontAlgn="base" hangingPunct="0">
        <a:spcBef>
          <a:spcPts val="4200"/>
        </a:spcBef>
        <a:spcAft>
          <a:spcPct val="0"/>
        </a:spcAft>
        <a:defRPr sz="3400">
          <a:solidFill>
            <a:srgbClr val="606060"/>
          </a:solidFill>
          <a:latin typeface="+mn-lt"/>
          <a:ea typeface="+mn-ea"/>
          <a:cs typeface="+mn-cs"/>
          <a:sym typeface="Avenir Next Medium" charset="0"/>
        </a:defRPr>
      </a:lvl8pPr>
      <a:lvl9pPr marL="2743200" algn="l" defTabSz="584200" rtl="0" fontAlgn="base" hangingPunct="0">
        <a:spcBef>
          <a:spcPts val="4200"/>
        </a:spcBef>
        <a:spcAft>
          <a:spcPct val="0"/>
        </a:spcAft>
        <a:defRPr sz="3400">
          <a:solidFill>
            <a:srgbClr val="606060"/>
          </a:solidFill>
          <a:latin typeface="+mn-lt"/>
          <a:ea typeface="+mn-ea"/>
          <a:cs typeface="+mn-cs"/>
          <a:sym typeface="Avenir Next Medium"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3074" name="AutoShape 1"/>
          <p:cNvSpPr>
            <a:spLocks/>
          </p:cNvSpPr>
          <p:nvPr/>
        </p:nvSpPr>
        <p:spPr bwMode="auto">
          <a:xfrm>
            <a:off x="508000" y="2578100"/>
            <a:ext cx="11988800" cy="0"/>
          </a:xfrm>
          <a:custGeom>
            <a:avLst/>
            <a:gdLst>
              <a:gd name="T0" fmla="*/ 2147483647 w 21600"/>
              <a:gd name="T1" fmla="*/ 2147483647 w 21600"/>
              <a:gd name="T2" fmla="*/ 2147483647 w 21600"/>
              <a:gd name="T3" fmla="*/ 2147483647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lnTo>
                  <a:pt x="21599" y="0"/>
                </a:lnTo>
                <a:lnTo>
                  <a:pt x="0" y="0"/>
                </a:lnTo>
                <a:close/>
              </a:path>
            </a:pathLst>
          </a:custGeom>
          <a:noFill/>
          <a:ln w="12700" cap="flat" cmpd="sng">
            <a:solidFill>
              <a:srgbClr val="444444">
                <a:alpha val="29803"/>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tr-TR"/>
          </a:p>
        </p:txBody>
      </p:sp>
      <p:sp>
        <p:nvSpPr>
          <p:cNvPr id="3075" name="AutoShape 2"/>
          <p:cNvSpPr>
            <a:spLocks/>
          </p:cNvSpPr>
          <p:nvPr/>
        </p:nvSpPr>
        <p:spPr bwMode="auto">
          <a:xfrm>
            <a:off x="508000" y="9244013"/>
            <a:ext cx="11988800" cy="0"/>
          </a:xfrm>
          <a:custGeom>
            <a:avLst/>
            <a:gdLst>
              <a:gd name="T0" fmla="*/ 2147483647 w 21600"/>
              <a:gd name="T1" fmla="*/ 2147483647 w 21600"/>
              <a:gd name="T2" fmla="*/ 2147483647 w 21600"/>
              <a:gd name="T3" fmla="*/ 2147483647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lnTo>
                  <a:pt x="21599" y="0"/>
                </a:lnTo>
                <a:lnTo>
                  <a:pt x="0" y="0"/>
                </a:lnTo>
                <a:close/>
              </a:path>
            </a:pathLst>
          </a:custGeom>
          <a:noFill/>
          <a:ln w="76200" cap="flat" cmpd="sng">
            <a:solidFill>
              <a:srgbClr val="444444">
                <a:alpha val="29803"/>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tr-TR"/>
          </a:p>
        </p:txBody>
      </p:sp>
      <p:sp>
        <p:nvSpPr>
          <p:cNvPr id="3076" name="AutoShape 3"/>
          <p:cNvSpPr>
            <a:spLocks/>
          </p:cNvSpPr>
          <p:nvPr/>
        </p:nvSpPr>
        <p:spPr bwMode="auto">
          <a:xfrm>
            <a:off x="508000" y="508000"/>
            <a:ext cx="11988800" cy="0"/>
          </a:xfrm>
          <a:custGeom>
            <a:avLst/>
            <a:gdLst>
              <a:gd name="T0" fmla="*/ 2147483647 w 21600"/>
              <a:gd name="T1" fmla="*/ 2147483647 w 21600"/>
              <a:gd name="T2" fmla="*/ 2147483647 w 21600"/>
              <a:gd name="T3" fmla="*/ 2147483647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lnTo>
                  <a:pt x="21599" y="0"/>
                </a:lnTo>
                <a:lnTo>
                  <a:pt x="0" y="0"/>
                </a:lnTo>
                <a:close/>
              </a:path>
            </a:pathLst>
          </a:custGeom>
          <a:noFill/>
          <a:ln w="12700" cap="flat" cmpd="sng">
            <a:solidFill>
              <a:srgbClr val="444444">
                <a:alpha val="29803"/>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tr-TR"/>
          </a:p>
        </p:txBody>
      </p:sp>
      <p:sp>
        <p:nvSpPr>
          <p:cNvPr id="3077" name="Rectangle 4"/>
          <p:cNvSpPr>
            <a:spLocks noGrp="1"/>
          </p:cNvSpPr>
          <p:nvPr>
            <p:ph type="title"/>
          </p:nvPr>
        </p:nvSpPr>
        <p:spPr bwMode="auto">
          <a:xfrm>
            <a:off x="508000" y="596900"/>
            <a:ext cx="119888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0" tIns="0" rIns="0" bIns="0" numCol="1" anchor="ctr" anchorCtr="0" compatLnSpc="1">
            <a:prstTxWarp prst="textNoShape">
              <a:avLst/>
            </a:prstTxWarp>
          </a:bodyPr>
          <a:lstStyle/>
          <a:p>
            <a:pPr lvl="0"/>
            <a:r>
              <a:rPr lang="tr-TR">
                <a:sym typeface="Gill Sans" charset="0"/>
              </a:rPr>
              <a:t>Click to edit Master title style</a:t>
            </a:r>
          </a:p>
        </p:txBody>
      </p:sp>
      <p:sp>
        <p:nvSpPr>
          <p:cNvPr id="3078" name="Rectangle 5"/>
          <p:cNvSpPr>
            <a:spLocks noGrp="1"/>
          </p:cNvSpPr>
          <p:nvPr>
            <p:ph type="body" idx="1"/>
          </p:nvPr>
        </p:nvSpPr>
        <p:spPr bwMode="auto">
          <a:xfrm>
            <a:off x="508000" y="3035300"/>
            <a:ext cx="11988800" cy="572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0" tIns="0" rIns="0" bIns="0" numCol="1" anchor="ctr" anchorCtr="0" compatLnSpc="1">
            <a:prstTxWarp prst="textNoShape">
              <a:avLst/>
            </a:prstTxWarp>
          </a:bodyPr>
          <a:lstStyle/>
          <a:p>
            <a:pPr lvl="0"/>
            <a:r>
              <a:rPr lang="tr-TR">
                <a:sym typeface="Avenir Next Medium" charset="0"/>
              </a:rPr>
              <a:t>Click to edit Master text styles</a:t>
            </a:r>
          </a:p>
          <a:p>
            <a:pPr lvl="1"/>
            <a:r>
              <a:rPr lang="tr-TR">
                <a:sym typeface="Avenir Next Medium" charset="0"/>
              </a:rPr>
              <a:t>Second level</a:t>
            </a:r>
          </a:p>
          <a:p>
            <a:pPr lvl="2"/>
            <a:r>
              <a:rPr lang="tr-TR">
                <a:sym typeface="Avenir Next Medium" charset="0"/>
              </a:rPr>
              <a:t>Third level</a:t>
            </a:r>
          </a:p>
          <a:p>
            <a:pPr lvl="3"/>
            <a:r>
              <a:rPr lang="tr-TR">
                <a:sym typeface="Avenir Next Medium" charset="0"/>
              </a:rPr>
              <a:t>Fourth level</a:t>
            </a:r>
          </a:p>
          <a:p>
            <a:pPr lvl="4"/>
            <a:r>
              <a:rPr lang="tr-TR">
                <a:sym typeface="Avenir Next Medium" charset="0"/>
              </a:rPr>
              <a:t>Fifth level</a:t>
            </a:r>
          </a:p>
        </p:txBody>
      </p:sp>
    </p:spTree>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584200" rtl="0" eaLnBrk="0" fontAlgn="base" hangingPunct="0">
        <a:lnSpc>
          <a:spcPct val="90000"/>
        </a:lnSpc>
        <a:spcBef>
          <a:spcPct val="0"/>
        </a:spcBef>
        <a:spcAft>
          <a:spcPct val="0"/>
        </a:spcAft>
        <a:defRPr sz="6400" b="1">
          <a:solidFill>
            <a:srgbClr val="606060"/>
          </a:solidFill>
          <a:latin typeface="+mj-lt"/>
          <a:ea typeface="MS PGothic" pitchFamily="34" charset="-128"/>
          <a:cs typeface="+mj-cs"/>
          <a:sym typeface="Gill Sans" pitchFamily="1" charset="0"/>
        </a:defRPr>
      </a:lvl1pPr>
      <a:lvl2pPr algn="ctr" defTabSz="584200" rtl="0" eaLnBrk="0" fontAlgn="base" hangingPunct="0">
        <a:lnSpc>
          <a:spcPct val="90000"/>
        </a:lnSpc>
        <a:spcBef>
          <a:spcPct val="0"/>
        </a:spcBef>
        <a:spcAft>
          <a:spcPct val="0"/>
        </a:spcAft>
        <a:defRPr sz="6400" b="1">
          <a:solidFill>
            <a:srgbClr val="606060"/>
          </a:solidFill>
          <a:latin typeface="Gill Sans" charset="0"/>
          <a:ea typeface="MS PGothic" pitchFamily="34" charset="-128"/>
          <a:cs typeface="Gill Sans" charset="0"/>
          <a:sym typeface="Gill Sans" pitchFamily="1" charset="0"/>
        </a:defRPr>
      </a:lvl2pPr>
      <a:lvl3pPr algn="ctr" defTabSz="584200" rtl="0" eaLnBrk="0" fontAlgn="base" hangingPunct="0">
        <a:lnSpc>
          <a:spcPct val="90000"/>
        </a:lnSpc>
        <a:spcBef>
          <a:spcPct val="0"/>
        </a:spcBef>
        <a:spcAft>
          <a:spcPct val="0"/>
        </a:spcAft>
        <a:defRPr sz="6400" b="1">
          <a:solidFill>
            <a:srgbClr val="606060"/>
          </a:solidFill>
          <a:latin typeface="Gill Sans" charset="0"/>
          <a:ea typeface="MS PGothic" pitchFamily="34" charset="-128"/>
          <a:cs typeface="Gill Sans" charset="0"/>
          <a:sym typeface="Gill Sans" pitchFamily="1" charset="0"/>
        </a:defRPr>
      </a:lvl3pPr>
      <a:lvl4pPr algn="ctr" defTabSz="584200" rtl="0" eaLnBrk="0" fontAlgn="base" hangingPunct="0">
        <a:lnSpc>
          <a:spcPct val="90000"/>
        </a:lnSpc>
        <a:spcBef>
          <a:spcPct val="0"/>
        </a:spcBef>
        <a:spcAft>
          <a:spcPct val="0"/>
        </a:spcAft>
        <a:defRPr sz="6400" b="1">
          <a:solidFill>
            <a:srgbClr val="606060"/>
          </a:solidFill>
          <a:latin typeface="Gill Sans" charset="0"/>
          <a:ea typeface="MS PGothic" pitchFamily="34" charset="-128"/>
          <a:cs typeface="Gill Sans" charset="0"/>
          <a:sym typeface="Gill Sans" pitchFamily="1" charset="0"/>
        </a:defRPr>
      </a:lvl4pPr>
      <a:lvl5pPr algn="ctr" defTabSz="584200" rtl="0" eaLnBrk="0" fontAlgn="base" hangingPunct="0">
        <a:lnSpc>
          <a:spcPct val="90000"/>
        </a:lnSpc>
        <a:spcBef>
          <a:spcPct val="0"/>
        </a:spcBef>
        <a:spcAft>
          <a:spcPct val="0"/>
        </a:spcAft>
        <a:defRPr sz="6400" b="1">
          <a:solidFill>
            <a:srgbClr val="606060"/>
          </a:solidFill>
          <a:latin typeface="Gill Sans" charset="0"/>
          <a:ea typeface="MS PGothic" pitchFamily="34" charset="-128"/>
          <a:cs typeface="Gill Sans" charset="0"/>
          <a:sym typeface="Gill Sans" pitchFamily="1" charset="0"/>
        </a:defRPr>
      </a:lvl5pPr>
      <a:lvl6pPr marL="457200" algn="ctr" defTabSz="584200" rtl="0" fontAlgn="base" hangingPunct="0">
        <a:lnSpc>
          <a:spcPct val="90000"/>
        </a:lnSpc>
        <a:spcBef>
          <a:spcPct val="0"/>
        </a:spcBef>
        <a:spcAft>
          <a:spcPct val="0"/>
        </a:spcAft>
        <a:defRPr sz="6400" b="1">
          <a:solidFill>
            <a:srgbClr val="606060"/>
          </a:solidFill>
          <a:latin typeface="Gill Sans" charset="0"/>
          <a:ea typeface="Gill Sans" charset="0"/>
          <a:cs typeface="Gill Sans" charset="0"/>
          <a:sym typeface="Gill Sans" charset="0"/>
        </a:defRPr>
      </a:lvl6pPr>
      <a:lvl7pPr marL="914400" algn="ctr" defTabSz="584200" rtl="0" fontAlgn="base" hangingPunct="0">
        <a:lnSpc>
          <a:spcPct val="90000"/>
        </a:lnSpc>
        <a:spcBef>
          <a:spcPct val="0"/>
        </a:spcBef>
        <a:spcAft>
          <a:spcPct val="0"/>
        </a:spcAft>
        <a:defRPr sz="6400" b="1">
          <a:solidFill>
            <a:srgbClr val="606060"/>
          </a:solidFill>
          <a:latin typeface="Gill Sans" charset="0"/>
          <a:ea typeface="Gill Sans" charset="0"/>
          <a:cs typeface="Gill Sans" charset="0"/>
          <a:sym typeface="Gill Sans" charset="0"/>
        </a:defRPr>
      </a:lvl7pPr>
      <a:lvl8pPr marL="1371600" algn="ctr" defTabSz="584200" rtl="0" fontAlgn="base" hangingPunct="0">
        <a:lnSpc>
          <a:spcPct val="90000"/>
        </a:lnSpc>
        <a:spcBef>
          <a:spcPct val="0"/>
        </a:spcBef>
        <a:spcAft>
          <a:spcPct val="0"/>
        </a:spcAft>
        <a:defRPr sz="6400" b="1">
          <a:solidFill>
            <a:srgbClr val="606060"/>
          </a:solidFill>
          <a:latin typeface="Gill Sans" charset="0"/>
          <a:ea typeface="Gill Sans" charset="0"/>
          <a:cs typeface="Gill Sans" charset="0"/>
          <a:sym typeface="Gill Sans" charset="0"/>
        </a:defRPr>
      </a:lvl8pPr>
      <a:lvl9pPr marL="1828800" algn="ctr" defTabSz="584200" rtl="0" fontAlgn="base" hangingPunct="0">
        <a:lnSpc>
          <a:spcPct val="90000"/>
        </a:lnSpc>
        <a:spcBef>
          <a:spcPct val="0"/>
        </a:spcBef>
        <a:spcAft>
          <a:spcPct val="0"/>
        </a:spcAft>
        <a:defRPr sz="6400" b="1">
          <a:solidFill>
            <a:srgbClr val="606060"/>
          </a:solidFill>
          <a:latin typeface="Gill Sans" charset="0"/>
          <a:ea typeface="Gill Sans" charset="0"/>
          <a:cs typeface="Gill Sans" charset="0"/>
          <a:sym typeface="Gill Sans" charset="0"/>
        </a:defRPr>
      </a:lvl9pPr>
    </p:titleStyle>
    <p:bodyStyle>
      <a:lvl1pPr marL="342900" indent="-342900" algn="l" defTabSz="584200" rtl="0" eaLnBrk="0" fontAlgn="base" hangingPunct="0">
        <a:spcBef>
          <a:spcPts val="4200"/>
        </a:spcBef>
        <a:spcAft>
          <a:spcPct val="0"/>
        </a:spcAft>
        <a:defRPr sz="3400">
          <a:solidFill>
            <a:srgbClr val="606060"/>
          </a:solidFill>
          <a:latin typeface="+mn-lt"/>
          <a:ea typeface="MS PGothic" pitchFamily="34" charset="-128"/>
          <a:cs typeface="+mn-cs"/>
          <a:sym typeface="Avenir Next Medium" pitchFamily="1" charset="0"/>
        </a:defRPr>
      </a:lvl1pPr>
      <a:lvl2pPr marL="228600" indent="228600" algn="l" defTabSz="584200" rtl="0" eaLnBrk="0" fontAlgn="base" hangingPunct="0">
        <a:spcBef>
          <a:spcPts val="4200"/>
        </a:spcBef>
        <a:spcAft>
          <a:spcPct val="0"/>
        </a:spcAft>
        <a:defRPr sz="3400">
          <a:solidFill>
            <a:srgbClr val="606060"/>
          </a:solidFill>
          <a:latin typeface="+mn-lt"/>
          <a:ea typeface="+mn-ea"/>
          <a:cs typeface="+mn-cs"/>
          <a:sym typeface="Avenir Next Medium" pitchFamily="1" charset="0"/>
        </a:defRPr>
      </a:lvl2pPr>
      <a:lvl3pPr marL="457200" indent="457200" algn="l" defTabSz="584200" rtl="0" eaLnBrk="0" fontAlgn="base" hangingPunct="0">
        <a:spcBef>
          <a:spcPts val="4200"/>
        </a:spcBef>
        <a:spcAft>
          <a:spcPct val="0"/>
        </a:spcAft>
        <a:defRPr sz="3400">
          <a:solidFill>
            <a:srgbClr val="606060"/>
          </a:solidFill>
          <a:latin typeface="+mn-lt"/>
          <a:ea typeface="+mn-ea"/>
          <a:cs typeface="+mn-cs"/>
          <a:sym typeface="Avenir Next Medium" pitchFamily="1" charset="0"/>
        </a:defRPr>
      </a:lvl3pPr>
      <a:lvl4pPr marL="685800" indent="685800" algn="l" defTabSz="584200" rtl="0" eaLnBrk="0" fontAlgn="base" hangingPunct="0">
        <a:spcBef>
          <a:spcPts val="4200"/>
        </a:spcBef>
        <a:spcAft>
          <a:spcPct val="0"/>
        </a:spcAft>
        <a:defRPr sz="3400">
          <a:solidFill>
            <a:srgbClr val="606060"/>
          </a:solidFill>
          <a:latin typeface="+mn-lt"/>
          <a:ea typeface="+mn-ea"/>
          <a:cs typeface="+mn-cs"/>
          <a:sym typeface="Avenir Next Medium" pitchFamily="1" charset="0"/>
        </a:defRPr>
      </a:lvl4pPr>
      <a:lvl5pPr marL="914400" indent="914400" algn="l" defTabSz="584200" rtl="0" eaLnBrk="0" fontAlgn="base" hangingPunct="0">
        <a:spcBef>
          <a:spcPts val="4200"/>
        </a:spcBef>
        <a:spcAft>
          <a:spcPct val="0"/>
        </a:spcAft>
        <a:defRPr sz="3400">
          <a:solidFill>
            <a:srgbClr val="606060"/>
          </a:solidFill>
          <a:latin typeface="+mn-lt"/>
          <a:ea typeface="+mn-ea"/>
          <a:cs typeface="+mn-cs"/>
          <a:sym typeface="Avenir Next Medium" pitchFamily="1" charset="0"/>
        </a:defRPr>
      </a:lvl5pPr>
      <a:lvl6pPr marL="1371600" algn="l" defTabSz="584200" rtl="0" fontAlgn="base" hangingPunct="0">
        <a:spcBef>
          <a:spcPts val="4200"/>
        </a:spcBef>
        <a:spcAft>
          <a:spcPct val="0"/>
        </a:spcAft>
        <a:defRPr sz="3400">
          <a:solidFill>
            <a:srgbClr val="606060"/>
          </a:solidFill>
          <a:latin typeface="+mn-lt"/>
          <a:ea typeface="+mn-ea"/>
          <a:cs typeface="+mn-cs"/>
          <a:sym typeface="Avenir Next Medium" charset="0"/>
        </a:defRPr>
      </a:lvl6pPr>
      <a:lvl7pPr marL="1828800" algn="l" defTabSz="584200" rtl="0" fontAlgn="base" hangingPunct="0">
        <a:spcBef>
          <a:spcPts val="4200"/>
        </a:spcBef>
        <a:spcAft>
          <a:spcPct val="0"/>
        </a:spcAft>
        <a:defRPr sz="3400">
          <a:solidFill>
            <a:srgbClr val="606060"/>
          </a:solidFill>
          <a:latin typeface="+mn-lt"/>
          <a:ea typeface="+mn-ea"/>
          <a:cs typeface="+mn-cs"/>
          <a:sym typeface="Avenir Next Medium" charset="0"/>
        </a:defRPr>
      </a:lvl7pPr>
      <a:lvl8pPr marL="2286000" algn="l" defTabSz="584200" rtl="0" fontAlgn="base" hangingPunct="0">
        <a:spcBef>
          <a:spcPts val="4200"/>
        </a:spcBef>
        <a:spcAft>
          <a:spcPct val="0"/>
        </a:spcAft>
        <a:defRPr sz="3400">
          <a:solidFill>
            <a:srgbClr val="606060"/>
          </a:solidFill>
          <a:latin typeface="+mn-lt"/>
          <a:ea typeface="+mn-ea"/>
          <a:cs typeface="+mn-cs"/>
          <a:sym typeface="Avenir Next Medium" charset="0"/>
        </a:defRPr>
      </a:lvl8pPr>
      <a:lvl9pPr marL="2743200" algn="l" defTabSz="584200" rtl="0" fontAlgn="base" hangingPunct="0">
        <a:spcBef>
          <a:spcPts val="4200"/>
        </a:spcBef>
        <a:spcAft>
          <a:spcPct val="0"/>
        </a:spcAft>
        <a:defRPr sz="3400">
          <a:solidFill>
            <a:srgbClr val="606060"/>
          </a:solidFill>
          <a:latin typeface="+mn-lt"/>
          <a:ea typeface="+mn-ea"/>
          <a:cs typeface="+mn-cs"/>
          <a:sym typeface="Avenir Next Medium"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4098" name="AutoShape 1"/>
          <p:cNvSpPr>
            <a:spLocks/>
          </p:cNvSpPr>
          <p:nvPr/>
        </p:nvSpPr>
        <p:spPr bwMode="auto">
          <a:xfrm>
            <a:off x="508000" y="2578100"/>
            <a:ext cx="11996738" cy="0"/>
          </a:xfrm>
          <a:custGeom>
            <a:avLst/>
            <a:gdLst>
              <a:gd name="T0" fmla="*/ 2147483647 w 21600"/>
              <a:gd name="T1" fmla="*/ 2147483647 w 21600"/>
              <a:gd name="T2" fmla="*/ 2147483647 w 21600"/>
              <a:gd name="T3" fmla="*/ 2147483647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lnTo>
                  <a:pt x="21599" y="0"/>
                </a:lnTo>
                <a:lnTo>
                  <a:pt x="0" y="0"/>
                </a:lnTo>
                <a:close/>
              </a:path>
            </a:pathLst>
          </a:custGeom>
          <a:noFill/>
          <a:ln w="12700" cap="flat" cmpd="sng">
            <a:solidFill>
              <a:srgbClr val="444444">
                <a:alpha val="29803"/>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tr-TR"/>
          </a:p>
        </p:txBody>
      </p:sp>
      <p:sp>
        <p:nvSpPr>
          <p:cNvPr id="4099" name="AutoShape 2"/>
          <p:cNvSpPr>
            <a:spLocks/>
          </p:cNvSpPr>
          <p:nvPr/>
        </p:nvSpPr>
        <p:spPr bwMode="auto">
          <a:xfrm>
            <a:off x="508000" y="9244013"/>
            <a:ext cx="11988800" cy="0"/>
          </a:xfrm>
          <a:custGeom>
            <a:avLst/>
            <a:gdLst>
              <a:gd name="T0" fmla="*/ 2147483647 w 21600"/>
              <a:gd name="T1" fmla="*/ 2147483647 w 21600"/>
              <a:gd name="T2" fmla="*/ 2147483647 w 21600"/>
              <a:gd name="T3" fmla="*/ 2147483647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lnTo>
                  <a:pt x="21599" y="0"/>
                </a:lnTo>
                <a:lnTo>
                  <a:pt x="0" y="0"/>
                </a:lnTo>
                <a:close/>
              </a:path>
            </a:pathLst>
          </a:custGeom>
          <a:noFill/>
          <a:ln w="76200" cap="flat" cmpd="sng">
            <a:solidFill>
              <a:srgbClr val="444444">
                <a:alpha val="29803"/>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tr-TR"/>
          </a:p>
        </p:txBody>
      </p:sp>
      <p:sp>
        <p:nvSpPr>
          <p:cNvPr id="4100" name="AutoShape 3"/>
          <p:cNvSpPr>
            <a:spLocks/>
          </p:cNvSpPr>
          <p:nvPr/>
        </p:nvSpPr>
        <p:spPr bwMode="auto">
          <a:xfrm>
            <a:off x="508000" y="508000"/>
            <a:ext cx="11988800" cy="0"/>
          </a:xfrm>
          <a:custGeom>
            <a:avLst/>
            <a:gdLst>
              <a:gd name="T0" fmla="*/ 2147483647 w 21600"/>
              <a:gd name="T1" fmla="*/ 2147483647 w 21600"/>
              <a:gd name="T2" fmla="*/ 2147483647 w 21600"/>
              <a:gd name="T3" fmla="*/ 2147483647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lnTo>
                  <a:pt x="21599" y="0"/>
                </a:lnTo>
                <a:lnTo>
                  <a:pt x="0" y="0"/>
                </a:lnTo>
                <a:close/>
              </a:path>
            </a:pathLst>
          </a:custGeom>
          <a:noFill/>
          <a:ln w="12700" cap="flat" cmpd="sng">
            <a:solidFill>
              <a:srgbClr val="444444">
                <a:alpha val="29803"/>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tr-TR"/>
          </a:p>
        </p:txBody>
      </p:sp>
      <p:sp>
        <p:nvSpPr>
          <p:cNvPr id="4101" name="Rectangle 4"/>
          <p:cNvSpPr>
            <a:spLocks noGrp="1"/>
          </p:cNvSpPr>
          <p:nvPr>
            <p:ph type="title"/>
          </p:nvPr>
        </p:nvSpPr>
        <p:spPr bwMode="auto">
          <a:xfrm>
            <a:off x="508000" y="596900"/>
            <a:ext cx="119888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0" tIns="0" rIns="0" bIns="0" numCol="1" anchor="ctr" anchorCtr="0" compatLnSpc="1">
            <a:prstTxWarp prst="textNoShape">
              <a:avLst/>
            </a:prstTxWarp>
          </a:bodyPr>
          <a:lstStyle/>
          <a:p>
            <a:pPr lvl="0"/>
            <a:r>
              <a:rPr lang="tr-TR">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584200" rtl="0" eaLnBrk="0" fontAlgn="base" hangingPunct="0">
        <a:lnSpc>
          <a:spcPct val="90000"/>
        </a:lnSpc>
        <a:spcBef>
          <a:spcPct val="0"/>
        </a:spcBef>
        <a:spcAft>
          <a:spcPct val="0"/>
        </a:spcAft>
        <a:defRPr sz="6400" b="1">
          <a:solidFill>
            <a:srgbClr val="606060"/>
          </a:solidFill>
          <a:latin typeface="+mj-lt"/>
          <a:ea typeface="MS PGothic" pitchFamily="34" charset="-128"/>
          <a:cs typeface="+mj-cs"/>
          <a:sym typeface="Gill Sans" pitchFamily="1" charset="0"/>
        </a:defRPr>
      </a:lvl1pPr>
      <a:lvl2pPr algn="ctr" defTabSz="584200" rtl="0" eaLnBrk="0" fontAlgn="base" hangingPunct="0">
        <a:lnSpc>
          <a:spcPct val="90000"/>
        </a:lnSpc>
        <a:spcBef>
          <a:spcPct val="0"/>
        </a:spcBef>
        <a:spcAft>
          <a:spcPct val="0"/>
        </a:spcAft>
        <a:defRPr sz="6400" b="1">
          <a:solidFill>
            <a:srgbClr val="606060"/>
          </a:solidFill>
          <a:latin typeface="Gill Sans" charset="0"/>
          <a:ea typeface="MS PGothic" pitchFamily="34" charset="-128"/>
          <a:cs typeface="Gill Sans" charset="0"/>
          <a:sym typeface="Gill Sans" pitchFamily="1" charset="0"/>
        </a:defRPr>
      </a:lvl2pPr>
      <a:lvl3pPr algn="ctr" defTabSz="584200" rtl="0" eaLnBrk="0" fontAlgn="base" hangingPunct="0">
        <a:lnSpc>
          <a:spcPct val="90000"/>
        </a:lnSpc>
        <a:spcBef>
          <a:spcPct val="0"/>
        </a:spcBef>
        <a:spcAft>
          <a:spcPct val="0"/>
        </a:spcAft>
        <a:defRPr sz="6400" b="1">
          <a:solidFill>
            <a:srgbClr val="606060"/>
          </a:solidFill>
          <a:latin typeface="Gill Sans" charset="0"/>
          <a:ea typeface="MS PGothic" pitchFamily="34" charset="-128"/>
          <a:cs typeface="Gill Sans" charset="0"/>
          <a:sym typeface="Gill Sans" pitchFamily="1" charset="0"/>
        </a:defRPr>
      </a:lvl3pPr>
      <a:lvl4pPr algn="ctr" defTabSz="584200" rtl="0" eaLnBrk="0" fontAlgn="base" hangingPunct="0">
        <a:lnSpc>
          <a:spcPct val="90000"/>
        </a:lnSpc>
        <a:spcBef>
          <a:spcPct val="0"/>
        </a:spcBef>
        <a:spcAft>
          <a:spcPct val="0"/>
        </a:spcAft>
        <a:defRPr sz="6400" b="1">
          <a:solidFill>
            <a:srgbClr val="606060"/>
          </a:solidFill>
          <a:latin typeface="Gill Sans" charset="0"/>
          <a:ea typeface="MS PGothic" pitchFamily="34" charset="-128"/>
          <a:cs typeface="Gill Sans" charset="0"/>
          <a:sym typeface="Gill Sans" pitchFamily="1" charset="0"/>
        </a:defRPr>
      </a:lvl4pPr>
      <a:lvl5pPr algn="ctr" defTabSz="584200" rtl="0" eaLnBrk="0" fontAlgn="base" hangingPunct="0">
        <a:lnSpc>
          <a:spcPct val="90000"/>
        </a:lnSpc>
        <a:spcBef>
          <a:spcPct val="0"/>
        </a:spcBef>
        <a:spcAft>
          <a:spcPct val="0"/>
        </a:spcAft>
        <a:defRPr sz="6400" b="1">
          <a:solidFill>
            <a:srgbClr val="606060"/>
          </a:solidFill>
          <a:latin typeface="Gill Sans" charset="0"/>
          <a:ea typeface="MS PGothic" pitchFamily="34" charset="-128"/>
          <a:cs typeface="Gill Sans" charset="0"/>
          <a:sym typeface="Gill Sans" pitchFamily="1" charset="0"/>
        </a:defRPr>
      </a:lvl5pPr>
      <a:lvl6pPr marL="457200" algn="ctr" defTabSz="584200" rtl="0" fontAlgn="base" hangingPunct="0">
        <a:lnSpc>
          <a:spcPct val="90000"/>
        </a:lnSpc>
        <a:spcBef>
          <a:spcPct val="0"/>
        </a:spcBef>
        <a:spcAft>
          <a:spcPct val="0"/>
        </a:spcAft>
        <a:defRPr sz="6400" b="1">
          <a:solidFill>
            <a:srgbClr val="606060"/>
          </a:solidFill>
          <a:latin typeface="Gill Sans" charset="0"/>
          <a:ea typeface="Gill Sans" charset="0"/>
          <a:cs typeface="Gill Sans" charset="0"/>
          <a:sym typeface="Gill Sans" charset="0"/>
        </a:defRPr>
      </a:lvl6pPr>
      <a:lvl7pPr marL="914400" algn="ctr" defTabSz="584200" rtl="0" fontAlgn="base" hangingPunct="0">
        <a:lnSpc>
          <a:spcPct val="90000"/>
        </a:lnSpc>
        <a:spcBef>
          <a:spcPct val="0"/>
        </a:spcBef>
        <a:spcAft>
          <a:spcPct val="0"/>
        </a:spcAft>
        <a:defRPr sz="6400" b="1">
          <a:solidFill>
            <a:srgbClr val="606060"/>
          </a:solidFill>
          <a:latin typeface="Gill Sans" charset="0"/>
          <a:ea typeface="Gill Sans" charset="0"/>
          <a:cs typeface="Gill Sans" charset="0"/>
          <a:sym typeface="Gill Sans" charset="0"/>
        </a:defRPr>
      </a:lvl7pPr>
      <a:lvl8pPr marL="1371600" algn="ctr" defTabSz="584200" rtl="0" fontAlgn="base" hangingPunct="0">
        <a:lnSpc>
          <a:spcPct val="90000"/>
        </a:lnSpc>
        <a:spcBef>
          <a:spcPct val="0"/>
        </a:spcBef>
        <a:spcAft>
          <a:spcPct val="0"/>
        </a:spcAft>
        <a:defRPr sz="6400" b="1">
          <a:solidFill>
            <a:srgbClr val="606060"/>
          </a:solidFill>
          <a:latin typeface="Gill Sans" charset="0"/>
          <a:ea typeface="Gill Sans" charset="0"/>
          <a:cs typeface="Gill Sans" charset="0"/>
          <a:sym typeface="Gill Sans" charset="0"/>
        </a:defRPr>
      </a:lvl8pPr>
      <a:lvl9pPr marL="1828800" algn="ctr" defTabSz="584200" rtl="0" fontAlgn="base" hangingPunct="0">
        <a:lnSpc>
          <a:spcPct val="90000"/>
        </a:lnSpc>
        <a:spcBef>
          <a:spcPct val="0"/>
        </a:spcBef>
        <a:spcAft>
          <a:spcPct val="0"/>
        </a:spcAft>
        <a:defRPr sz="6400" b="1">
          <a:solidFill>
            <a:srgbClr val="606060"/>
          </a:solidFill>
          <a:latin typeface="Gill Sans" charset="0"/>
          <a:ea typeface="Gill Sans" charset="0"/>
          <a:cs typeface="Gill Sans" charset="0"/>
          <a:sym typeface="Gill Sans" charset="0"/>
        </a:defRPr>
      </a:lvl9pPr>
    </p:titleStyle>
    <p:bodyStyle>
      <a:lvl1pPr marL="342900" indent="-342900" algn="l" defTabSz="584200" rtl="0" eaLnBrk="0" fontAlgn="base" hangingPunct="0">
        <a:spcBef>
          <a:spcPts val="4200"/>
        </a:spcBef>
        <a:spcAft>
          <a:spcPct val="0"/>
        </a:spcAft>
        <a:defRPr sz="3400">
          <a:solidFill>
            <a:srgbClr val="606060"/>
          </a:solidFill>
          <a:latin typeface="+mn-lt"/>
          <a:ea typeface="MS PGothic" pitchFamily="34" charset="-128"/>
          <a:cs typeface="+mn-cs"/>
          <a:sym typeface="Avenir Next Medium" pitchFamily="1" charset="0"/>
        </a:defRPr>
      </a:lvl1pPr>
      <a:lvl2pPr marL="228600" indent="228600" algn="l" defTabSz="584200" rtl="0" eaLnBrk="0" fontAlgn="base" hangingPunct="0">
        <a:spcBef>
          <a:spcPts val="4200"/>
        </a:spcBef>
        <a:spcAft>
          <a:spcPct val="0"/>
        </a:spcAft>
        <a:defRPr sz="3400">
          <a:solidFill>
            <a:srgbClr val="606060"/>
          </a:solidFill>
          <a:latin typeface="+mn-lt"/>
          <a:ea typeface="+mn-ea"/>
          <a:cs typeface="+mn-cs"/>
          <a:sym typeface="Avenir Next Medium" pitchFamily="1" charset="0"/>
        </a:defRPr>
      </a:lvl2pPr>
      <a:lvl3pPr marL="457200" indent="457200" algn="l" defTabSz="584200" rtl="0" eaLnBrk="0" fontAlgn="base" hangingPunct="0">
        <a:spcBef>
          <a:spcPts val="4200"/>
        </a:spcBef>
        <a:spcAft>
          <a:spcPct val="0"/>
        </a:spcAft>
        <a:defRPr sz="3400">
          <a:solidFill>
            <a:srgbClr val="606060"/>
          </a:solidFill>
          <a:latin typeface="+mn-lt"/>
          <a:ea typeface="+mn-ea"/>
          <a:cs typeface="+mn-cs"/>
          <a:sym typeface="Avenir Next Medium" pitchFamily="1" charset="0"/>
        </a:defRPr>
      </a:lvl3pPr>
      <a:lvl4pPr marL="685800" indent="685800" algn="l" defTabSz="584200" rtl="0" eaLnBrk="0" fontAlgn="base" hangingPunct="0">
        <a:spcBef>
          <a:spcPts val="4200"/>
        </a:spcBef>
        <a:spcAft>
          <a:spcPct val="0"/>
        </a:spcAft>
        <a:defRPr sz="3400">
          <a:solidFill>
            <a:srgbClr val="606060"/>
          </a:solidFill>
          <a:latin typeface="+mn-lt"/>
          <a:ea typeface="+mn-ea"/>
          <a:cs typeface="+mn-cs"/>
          <a:sym typeface="Avenir Next Medium" pitchFamily="1" charset="0"/>
        </a:defRPr>
      </a:lvl4pPr>
      <a:lvl5pPr marL="914400" indent="914400" algn="l" defTabSz="584200" rtl="0" eaLnBrk="0" fontAlgn="base" hangingPunct="0">
        <a:spcBef>
          <a:spcPts val="4200"/>
        </a:spcBef>
        <a:spcAft>
          <a:spcPct val="0"/>
        </a:spcAft>
        <a:defRPr sz="3400">
          <a:solidFill>
            <a:srgbClr val="606060"/>
          </a:solidFill>
          <a:latin typeface="+mn-lt"/>
          <a:ea typeface="+mn-ea"/>
          <a:cs typeface="+mn-cs"/>
          <a:sym typeface="Avenir Next Medium" pitchFamily="1" charset="0"/>
        </a:defRPr>
      </a:lvl5pPr>
      <a:lvl6pPr marL="1371600" algn="l" defTabSz="584200" rtl="0" fontAlgn="base" hangingPunct="0">
        <a:spcBef>
          <a:spcPts val="4200"/>
        </a:spcBef>
        <a:spcAft>
          <a:spcPct val="0"/>
        </a:spcAft>
        <a:defRPr sz="3400">
          <a:solidFill>
            <a:srgbClr val="606060"/>
          </a:solidFill>
          <a:latin typeface="+mn-lt"/>
          <a:ea typeface="+mn-ea"/>
          <a:cs typeface="+mn-cs"/>
          <a:sym typeface="Avenir Next Medium" charset="0"/>
        </a:defRPr>
      </a:lvl6pPr>
      <a:lvl7pPr marL="1828800" algn="l" defTabSz="584200" rtl="0" fontAlgn="base" hangingPunct="0">
        <a:spcBef>
          <a:spcPts val="4200"/>
        </a:spcBef>
        <a:spcAft>
          <a:spcPct val="0"/>
        </a:spcAft>
        <a:defRPr sz="3400">
          <a:solidFill>
            <a:srgbClr val="606060"/>
          </a:solidFill>
          <a:latin typeface="+mn-lt"/>
          <a:ea typeface="+mn-ea"/>
          <a:cs typeface="+mn-cs"/>
          <a:sym typeface="Avenir Next Medium" charset="0"/>
        </a:defRPr>
      </a:lvl7pPr>
      <a:lvl8pPr marL="2286000" algn="l" defTabSz="584200" rtl="0" fontAlgn="base" hangingPunct="0">
        <a:spcBef>
          <a:spcPts val="4200"/>
        </a:spcBef>
        <a:spcAft>
          <a:spcPct val="0"/>
        </a:spcAft>
        <a:defRPr sz="3400">
          <a:solidFill>
            <a:srgbClr val="606060"/>
          </a:solidFill>
          <a:latin typeface="+mn-lt"/>
          <a:ea typeface="+mn-ea"/>
          <a:cs typeface="+mn-cs"/>
          <a:sym typeface="Avenir Next Medium" charset="0"/>
        </a:defRPr>
      </a:lvl8pPr>
      <a:lvl9pPr marL="2743200" algn="l" defTabSz="584200" rtl="0" fontAlgn="base" hangingPunct="0">
        <a:spcBef>
          <a:spcPts val="4200"/>
        </a:spcBef>
        <a:spcAft>
          <a:spcPct val="0"/>
        </a:spcAft>
        <a:defRPr sz="3400">
          <a:solidFill>
            <a:srgbClr val="606060"/>
          </a:solidFill>
          <a:latin typeface="+mn-lt"/>
          <a:ea typeface="+mn-ea"/>
          <a:cs typeface="+mn-cs"/>
          <a:sym typeface="Avenir Next Medium"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5122" name="AutoShape 1"/>
          <p:cNvSpPr>
            <a:spLocks/>
          </p:cNvSpPr>
          <p:nvPr/>
        </p:nvSpPr>
        <p:spPr bwMode="auto">
          <a:xfrm>
            <a:off x="508000" y="2578100"/>
            <a:ext cx="11988800" cy="0"/>
          </a:xfrm>
          <a:custGeom>
            <a:avLst/>
            <a:gdLst>
              <a:gd name="T0" fmla="*/ 2147483647 w 21600"/>
              <a:gd name="T1" fmla="*/ 2147483647 w 21600"/>
              <a:gd name="T2" fmla="*/ 2147483647 w 21600"/>
              <a:gd name="T3" fmla="*/ 2147483647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lnTo>
                  <a:pt x="21599" y="0"/>
                </a:lnTo>
                <a:lnTo>
                  <a:pt x="0" y="0"/>
                </a:lnTo>
                <a:close/>
              </a:path>
            </a:pathLst>
          </a:custGeom>
          <a:noFill/>
          <a:ln w="12700" cap="flat" cmpd="sng">
            <a:solidFill>
              <a:srgbClr val="444444">
                <a:alpha val="29803"/>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tr-TR"/>
          </a:p>
        </p:txBody>
      </p:sp>
      <p:sp>
        <p:nvSpPr>
          <p:cNvPr id="5123" name="AutoShape 2"/>
          <p:cNvSpPr>
            <a:spLocks/>
          </p:cNvSpPr>
          <p:nvPr/>
        </p:nvSpPr>
        <p:spPr bwMode="auto">
          <a:xfrm>
            <a:off x="508000" y="9244013"/>
            <a:ext cx="11988800" cy="0"/>
          </a:xfrm>
          <a:custGeom>
            <a:avLst/>
            <a:gdLst>
              <a:gd name="T0" fmla="*/ 2147483647 w 21600"/>
              <a:gd name="T1" fmla="*/ 2147483647 w 21600"/>
              <a:gd name="T2" fmla="*/ 2147483647 w 21600"/>
              <a:gd name="T3" fmla="*/ 2147483647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lnTo>
                  <a:pt x="21599" y="0"/>
                </a:lnTo>
                <a:lnTo>
                  <a:pt x="0" y="0"/>
                </a:lnTo>
                <a:close/>
              </a:path>
            </a:pathLst>
          </a:custGeom>
          <a:noFill/>
          <a:ln w="76200" cap="flat" cmpd="sng">
            <a:solidFill>
              <a:srgbClr val="444444">
                <a:alpha val="29803"/>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tr-TR"/>
          </a:p>
        </p:txBody>
      </p:sp>
      <p:sp>
        <p:nvSpPr>
          <p:cNvPr id="5124" name="AutoShape 3"/>
          <p:cNvSpPr>
            <a:spLocks/>
          </p:cNvSpPr>
          <p:nvPr/>
        </p:nvSpPr>
        <p:spPr bwMode="auto">
          <a:xfrm>
            <a:off x="508000" y="508000"/>
            <a:ext cx="11988800" cy="0"/>
          </a:xfrm>
          <a:custGeom>
            <a:avLst/>
            <a:gdLst>
              <a:gd name="T0" fmla="*/ 2147483647 w 21600"/>
              <a:gd name="T1" fmla="*/ 2147483647 w 21600"/>
              <a:gd name="T2" fmla="*/ 2147483647 w 21600"/>
              <a:gd name="T3" fmla="*/ 2147483647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lnTo>
                  <a:pt x="21599" y="0"/>
                </a:lnTo>
                <a:lnTo>
                  <a:pt x="0" y="0"/>
                </a:lnTo>
                <a:close/>
              </a:path>
            </a:pathLst>
          </a:custGeom>
          <a:noFill/>
          <a:ln w="12700" cap="flat" cmpd="sng">
            <a:solidFill>
              <a:srgbClr val="444444">
                <a:alpha val="29803"/>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tr-TR"/>
          </a:p>
        </p:txBody>
      </p:sp>
      <p:sp>
        <p:nvSpPr>
          <p:cNvPr id="5125" name="Rectangle 4"/>
          <p:cNvSpPr>
            <a:spLocks noGrp="1"/>
          </p:cNvSpPr>
          <p:nvPr>
            <p:ph type="title"/>
          </p:nvPr>
        </p:nvSpPr>
        <p:spPr bwMode="auto">
          <a:xfrm>
            <a:off x="508000" y="596900"/>
            <a:ext cx="119888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0" tIns="0" rIns="0" bIns="0" numCol="1" anchor="ctr" anchorCtr="0" compatLnSpc="1">
            <a:prstTxWarp prst="textNoShape">
              <a:avLst/>
            </a:prstTxWarp>
          </a:bodyPr>
          <a:lstStyle/>
          <a:p>
            <a:pPr lvl="0"/>
            <a:r>
              <a:rPr lang="tr-TR">
                <a:sym typeface="Gill Sans" charset="0"/>
              </a:rPr>
              <a:t>Click to edit Master title style</a:t>
            </a:r>
          </a:p>
        </p:txBody>
      </p:sp>
      <p:sp>
        <p:nvSpPr>
          <p:cNvPr id="5126" name="Rectangle 5"/>
          <p:cNvSpPr>
            <a:spLocks noGrp="1"/>
          </p:cNvSpPr>
          <p:nvPr>
            <p:ph type="body" idx="1"/>
          </p:nvPr>
        </p:nvSpPr>
        <p:spPr bwMode="auto">
          <a:xfrm>
            <a:off x="6781800" y="2971800"/>
            <a:ext cx="5727700" cy="552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0" tIns="0" rIns="0" bIns="0" numCol="1" anchor="ctr" anchorCtr="0" compatLnSpc="1">
            <a:prstTxWarp prst="textNoShape">
              <a:avLst/>
            </a:prstTxWarp>
          </a:bodyPr>
          <a:lstStyle/>
          <a:p>
            <a:pPr lvl="0"/>
            <a:r>
              <a:rPr lang="tr-TR">
                <a:sym typeface="Avenir Next Medium" charset="0"/>
              </a:rPr>
              <a:t>Click to edit Master text styles</a:t>
            </a:r>
          </a:p>
          <a:p>
            <a:pPr lvl="1"/>
            <a:r>
              <a:rPr lang="tr-TR">
                <a:sym typeface="Avenir Next Medium" charset="0"/>
              </a:rPr>
              <a:t>Second level</a:t>
            </a:r>
          </a:p>
          <a:p>
            <a:pPr lvl="2"/>
            <a:r>
              <a:rPr lang="tr-TR">
                <a:sym typeface="Avenir Next Medium" charset="0"/>
              </a:rPr>
              <a:t>Third level</a:t>
            </a:r>
          </a:p>
          <a:p>
            <a:pPr lvl="3"/>
            <a:r>
              <a:rPr lang="tr-TR">
                <a:sym typeface="Avenir Next Medium" charset="0"/>
              </a:rPr>
              <a:t>Fourth level</a:t>
            </a:r>
          </a:p>
          <a:p>
            <a:pPr lvl="4"/>
            <a:r>
              <a:rPr lang="tr-TR">
                <a:sym typeface="Avenir Next Medium" charset="0"/>
              </a:rPr>
              <a:t>Fifth level</a:t>
            </a:r>
          </a:p>
        </p:txBody>
      </p:sp>
    </p:spTree>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584200" rtl="0" eaLnBrk="0" fontAlgn="base" hangingPunct="0">
        <a:lnSpc>
          <a:spcPct val="90000"/>
        </a:lnSpc>
        <a:spcBef>
          <a:spcPct val="0"/>
        </a:spcBef>
        <a:spcAft>
          <a:spcPct val="0"/>
        </a:spcAft>
        <a:defRPr sz="6400" b="1">
          <a:solidFill>
            <a:srgbClr val="606060"/>
          </a:solidFill>
          <a:latin typeface="+mj-lt"/>
          <a:ea typeface="MS PGothic" pitchFamily="34" charset="-128"/>
          <a:cs typeface="+mj-cs"/>
          <a:sym typeface="Gill Sans" pitchFamily="1" charset="0"/>
        </a:defRPr>
      </a:lvl1pPr>
      <a:lvl2pPr algn="ctr" defTabSz="584200" rtl="0" eaLnBrk="0" fontAlgn="base" hangingPunct="0">
        <a:lnSpc>
          <a:spcPct val="90000"/>
        </a:lnSpc>
        <a:spcBef>
          <a:spcPct val="0"/>
        </a:spcBef>
        <a:spcAft>
          <a:spcPct val="0"/>
        </a:spcAft>
        <a:defRPr sz="6400" b="1">
          <a:solidFill>
            <a:srgbClr val="606060"/>
          </a:solidFill>
          <a:latin typeface="Gill Sans" charset="0"/>
          <a:ea typeface="MS PGothic" pitchFamily="34" charset="-128"/>
          <a:cs typeface="Gill Sans" charset="0"/>
          <a:sym typeface="Gill Sans" pitchFamily="1" charset="0"/>
        </a:defRPr>
      </a:lvl2pPr>
      <a:lvl3pPr algn="ctr" defTabSz="584200" rtl="0" eaLnBrk="0" fontAlgn="base" hangingPunct="0">
        <a:lnSpc>
          <a:spcPct val="90000"/>
        </a:lnSpc>
        <a:spcBef>
          <a:spcPct val="0"/>
        </a:spcBef>
        <a:spcAft>
          <a:spcPct val="0"/>
        </a:spcAft>
        <a:defRPr sz="6400" b="1">
          <a:solidFill>
            <a:srgbClr val="606060"/>
          </a:solidFill>
          <a:latin typeface="Gill Sans" charset="0"/>
          <a:ea typeface="MS PGothic" pitchFamily="34" charset="-128"/>
          <a:cs typeface="Gill Sans" charset="0"/>
          <a:sym typeface="Gill Sans" pitchFamily="1" charset="0"/>
        </a:defRPr>
      </a:lvl3pPr>
      <a:lvl4pPr algn="ctr" defTabSz="584200" rtl="0" eaLnBrk="0" fontAlgn="base" hangingPunct="0">
        <a:lnSpc>
          <a:spcPct val="90000"/>
        </a:lnSpc>
        <a:spcBef>
          <a:spcPct val="0"/>
        </a:spcBef>
        <a:spcAft>
          <a:spcPct val="0"/>
        </a:spcAft>
        <a:defRPr sz="6400" b="1">
          <a:solidFill>
            <a:srgbClr val="606060"/>
          </a:solidFill>
          <a:latin typeface="Gill Sans" charset="0"/>
          <a:ea typeface="MS PGothic" pitchFamily="34" charset="-128"/>
          <a:cs typeface="Gill Sans" charset="0"/>
          <a:sym typeface="Gill Sans" pitchFamily="1" charset="0"/>
        </a:defRPr>
      </a:lvl4pPr>
      <a:lvl5pPr algn="ctr" defTabSz="584200" rtl="0" eaLnBrk="0" fontAlgn="base" hangingPunct="0">
        <a:lnSpc>
          <a:spcPct val="90000"/>
        </a:lnSpc>
        <a:spcBef>
          <a:spcPct val="0"/>
        </a:spcBef>
        <a:spcAft>
          <a:spcPct val="0"/>
        </a:spcAft>
        <a:defRPr sz="6400" b="1">
          <a:solidFill>
            <a:srgbClr val="606060"/>
          </a:solidFill>
          <a:latin typeface="Gill Sans" charset="0"/>
          <a:ea typeface="MS PGothic" pitchFamily="34" charset="-128"/>
          <a:cs typeface="Gill Sans" charset="0"/>
          <a:sym typeface="Gill Sans" pitchFamily="1" charset="0"/>
        </a:defRPr>
      </a:lvl5pPr>
      <a:lvl6pPr marL="457200" algn="ctr" defTabSz="584200" rtl="0" fontAlgn="base" hangingPunct="0">
        <a:lnSpc>
          <a:spcPct val="90000"/>
        </a:lnSpc>
        <a:spcBef>
          <a:spcPct val="0"/>
        </a:spcBef>
        <a:spcAft>
          <a:spcPct val="0"/>
        </a:spcAft>
        <a:defRPr sz="6400" b="1">
          <a:solidFill>
            <a:srgbClr val="606060"/>
          </a:solidFill>
          <a:latin typeface="Gill Sans" charset="0"/>
          <a:ea typeface="Gill Sans" charset="0"/>
          <a:cs typeface="Gill Sans" charset="0"/>
          <a:sym typeface="Gill Sans" charset="0"/>
        </a:defRPr>
      </a:lvl6pPr>
      <a:lvl7pPr marL="914400" algn="ctr" defTabSz="584200" rtl="0" fontAlgn="base" hangingPunct="0">
        <a:lnSpc>
          <a:spcPct val="90000"/>
        </a:lnSpc>
        <a:spcBef>
          <a:spcPct val="0"/>
        </a:spcBef>
        <a:spcAft>
          <a:spcPct val="0"/>
        </a:spcAft>
        <a:defRPr sz="6400" b="1">
          <a:solidFill>
            <a:srgbClr val="606060"/>
          </a:solidFill>
          <a:latin typeface="Gill Sans" charset="0"/>
          <a:ea typeface="Gill Sans" charset="0"/>
          <a:cs typeface="Gill Sans" charset="0"/>
          <a:sym typeface="Gill Sans" charset="0"/>
        </a:defRPr>
      </a:lvl7pPr>
      <a:lvl8pPr marL="1371600" algn="ctr" defTabSz="584200" rtl="0" fontAlgn="base" hangingPunct="0">
        <a:lnSpc>
          <a:spcPct val="90000"/>
        </a:lnSpc>
        <a:spcBef>
          <a:spcPct val="0"/>
        </a:spcBef>
        <a:spcAft>
          <a:spcPct val="0"/>
        </a:spcAft>
        <a:defRPr sz="6400" b="1">
          <a:solidFill>
            <a:srgbClr val="606060"/>
          </a:solidFill>
          <a:latin typeface="Gill Sans" charset="0"/>
          <a:ea typeface="Gill Sans" charset="0"/>
          <a:cs typeface="Gill Sans" charset="0"/>
          <a:sym typeface="Gill Sans" charset="0"/>
        </a:defRPr>
      </a:lvl8pPr>
      <a:lvl9pPr marL="1828800" algn="ctr" defTabSz="584200" rtl="0" fontAlgn="base" hangingPunct="0">
        <a:lnSpc>
          <a:spcPct val="90000"/>
        </a:lnSpc>
        <a:spcBef>
          <a:spcPct val="0"/>
        </a:spcBef>
        <a:spcAft>
          <a:spcPct val="0"/>
        </a:spcAft>
        <a:defRPr sz="6400" b="1">
          <a:solidFill>
            <a:srgbClr val="606060"/>
          </a:solidFill>
          <a:latin typeface="Gill Sans" charset="0"/>
          <a:ea typeface="Gill Sans" charset="0"/>
          <a:cs typeface="Gill Sans" charset="0"/>
          <a:sym typeface="Gill Sans" charset="0"/>
        </a:defRPr>
      </a:lvl9pPr>
    </p:titleStyle>
    <p:bodyStyle>
      <a:lvl1pPr marL="342900" indent="-342900" algn="l" defTabSz="584200" rtl="0" eaLnBrk="0" fontAlgn="base" hangingPunct="0">
        <a:spcBef>
          <a:spcPts val="4200"/>
        </a:spcBef>
        <a:spcAft>
          <a:spcPct val="0"/>
        </a:spcAft>
        <a:defRPr sz="3400">
          <a:solidFill>
            <a:srgbClr val="606060"/>
          </a:solidFill>
          <a:latin typeface="+mn-lt"/>
          <a:ea typeface="MS PGothic" pitchFamily="34" charset="-128"/>
          <a:cs typeface="+mn-cs"/>
          <a:sym typeface="Avenir Next Medium" pitchFamily="1" charset="0"/>
        </a:defRPr>
      </a:lvl1pPr>
      <a:lvl2pPr marL="228600" indent="228600" algn="l" defTabSz="584200" rtl="0" eaLnBrk="0" fontAlgn="base" hangingPunct="0">
        <a:spcBef>
          <a:spcPts val="4200"/>
        </a:spcBef>
        <a:spcAft>
          <a:spcPct val="0"/>
        </a:spcAft>
        <a:defRPr sz="3400">
          <a:solidFill>
            <a:srgbClr val="606060"/>
          </a:solidFill>
          <a:latin typeface="+mn-lt"/>
          <a:ea typeface="+mn-ea"/>
          <a:cs typeface="+mn-cs"/>
          <a:sym typeface="Avenir Next Medium" pitchFamily="1" charset="0"/>
        </a:defRPr>
      </a:lvl2pPr>
      <a:lvl3pPr marL="457200" indent="457200" algn="l" defTabSz="584200" rtl="0" eaLnBrk="0" fontAlgn="base" hangingPunct="0">
        <a:spcBef>
          <a:spcPts val="4200"/>
        </a:spcBef>
        <a:spcAft>
          <a:spcPct val="0"/>
        </a:spcAft>
        <a:defRPr sz="3400">
          <a:solidFill>
            <a:srgbClr val="606060"/>
          </a:solidFill>
          <a:latin typeface="+mn-lt"/>
          <a:ea typeface="+mn-ea"/>
          <a:cs typeface="+mn-cs"/>
          <a:sym typeface="Avenir Next Medium" pitchFamily="1" charset="0"/>
        </a:defRPr>
      </a:lvl3pPr>
      <a:lvl4pPr marL="685800" indent="685800" algn="l" defTabSz="584200" rtl="0" eaLnBrk="0" fontAlgn="base" hangingPunct="0">
        <a:spcBef>
          <a:spcPts val="4200"/>
        </a:spcBef>
        <a:spcAft>
          <a:spcPct val="0"/>
        </a:spcAft>
        <a:defRPr sz="3400">
          <a:solidFill>
            <a:srgbClr val="606060"/>
          </a:solidFill>
          <a:latin typeface="+mn-lt"/>
          <a:ea typeface="+mn-ea"/>
          <a:cs typeface="+mn-cs"/>
          <a:sym typeface="Avenir Next Medium" pitchFamily="1" charset="0"/>
        </a:defRPr>
      </a:lvl4pPr>
      <a:lvl5pPr marL="914400" indent="914400" algn="l" defTabSz="584200" rtl="0" eaLnBrk="0" fontAlgn="base" hangingPunct="0">
        <a:spcBef>
          <a:spcPts val="4200"/>
        </a:spcBef>
        <a:spcAft>
          <a:spcPct val="0"/>
        </a:spcAft>
        <a:defRPr sz="3400">
          <a:solidFill>
            <a:srgbClr val="606060"/>
          </a:solidFill>
          <a:latin typeface="+mn-lt"/>
          <a:ea typeface="+mn-ea"/>
          <a:cs typeface="+mn-cs"/>
          <a:sym typeface="Avenir Next Medium" pitchFamily="1" charset="0"/>
        </a:defRPr>
      </a:lvl5pPr>
      <a:lvl6pPr marL="1371600" algn="l" defTabSz="584200" rtl="0" fontAlgn="base" hangingPunct="0">
        <a:spcBef>
          <a:spcPts val="4200"/>
        </a:spcBef>
        <a:spcAft>
          <a:spcPct val="0"/>
        </a:spcAft>
        <a:defRPr sz="3400">
          <a:solidFill>
            <a:srgbClr val="606060"/>
          </a:solidFill>
          <a:latin typeface="+mn-lt"/>
          <a:ea typeface="+mn-ea"/>
          <a:cs typeface="+mn-cs"/>
          <a:sym typeface="Avenir Next Medium" charset="0"/>
        </a:defRPr>
      </a:lvl6pPr>
      <a:lvl7pPr marL="1828800" algn="l" defTabSz="584200" rtl="0" fontAlgn="base" hangingPunct="0">
        <a:spcBef>
          <a:spcPts val="4200"/>
        </a:spcBef>
        <a:spcAft>
          <a:spcPct val="0"/>
        </a:spcAft>
        <a:defRPr sz="3400">
          <a:solidFill>
            <a:srgbClr val="606060"/>
          </a:solidFill>
          <a:latin typeface="+mn-lt"/>
          <a:ea typeface="+mn-ea"/>
          <a:cs typeface="+mn-cs"/>
          <a:sym typeface="Avenir Next Medium" charset="0"/>
        </a:defRPr>
      </a:lvl7pPr>
      <a:lvl8pPr marL="2286000" algn="l" defTabSz="584200" rtl="0" fontAlgn="base" hangingPunct="0">
        <a:spcBef>
          <a:spcPts val="4200"/>
        </a:spcBef>
        <a:spcAft>
          <a:spcPct val="0"/>
        </a:spcAft>
        <a:defRPr sz="3400">
          <a:solidFill>
            <a:srgbClr val="606060"/>
          </a:solidFill>
          <a:latin typeface="+mn-lt"/>
          <a:ea typeface="+mn-ea"/>
          <a:cs typeface="+mn-cs"/>
          <a:sym typeface="Avenir Next Medium" charset="0"/>
        </a:defRPr>
      </a:lvl8pPr>
      <a:lvl9pPr marL="2743200" algn="l" defTabSz="584200" rtl="0" fontAlgn="base" hangingPunct="0">
        <a:spcBef>
          <a:spcPts val="4200"/>
        </a:spcBef>
        <a:spcAft>
          <a:spcPct val="0"/>
        </a:spcAft>
        <a:defRPr sz="3400">
          <a:solidFill>
            <a:srgbClr val="606060"/>
          </a:solidFill>
          <a:latin typeface="+mn-lt"/>
          <a:ea typeface="+mn-ea"/>
          <a:cs typeface="+mn-cs"/>
          <a:sym typeface="Avenir Next Medium"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6146" name="AutoShape 1"/>
          <p:cNvSpPr>
            <a:spLocks/>
          </p:cNvSpPr>
          <p:nvPr/>
        </p:nvSpPr>
        <p:spPr bwMode="auto">
          <a:xfrm>
            <a:off x="508000" y="9244013"/>
            <a:ext cx="11988800" cy="0"/>
          </a:xfrm>
          <a:custGeom>
            <a:avLst/>
            <a:gdLst>
              <a:gd name="T0" fmla="*/ 2147483647 w 21600"/>
              <a:gd name="T1" fmla="*/ 2147483647 w 21600"/>
              <a:gd name="T2" fmla="*/ 2147483647 w 21600"/>
              <a:gd name="T3" fmla="*/ 2147483647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lnTo>
                  <a:pt x="21599" y="0"/>
                </a:lnTo>
                <a:lnTo>
                  <a:pt x="0" y="0"/>
                </a:lnTo>
                <a:close/>
              </a:path>
            </a:pathLst>
          </a:custGeom>
          <a:noFill/>
          <a:ln w="76200" cap="flat" cmpd="sng">
            <a:solidFill>
              <a:srgbClr val="444444">
                <a:alpha val="29803"/>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tr-TR"/>
          </a:p>
        </p:txBody>
      </p:sp>
      <p:sp>
        <p:nvSpPr>
          <p:cNvPr id="6147" name="AutoShape 2"/>
          <p:cNvSpPr>
            <a:spLocks/>
          </p:cNvSpPr>
          <p:nvPr/>
        </p:nvSpPr>
        <p:spPr bwMode="auto">
          <a:xfrm>
            <a:off x="508000" y="508000"/>
            <a:ext cx="11988800" cy="0"/>
          </a:xfrm>
          <a:custGeom>
            <a:avLst/>
            <a:gdLst>
              <a:gd name="T0" fmla="*/ 2147483647 w 21600"/>
              <a:gd name="T1" fmla="*/ 2147483647 w 21600"/>
              <a:gd name="T2" fmla="*/ 2147483647 w 21600"/>
              <a:gd name="T3" fmla="*/ 2147483647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lnTo>
                  <a:pt x="21599" y="0"/>
                </a:lnTo>
                <a:lnTo>
                  <a:pt x="0" y="0"/>
                </a:lnTo>
                <a:close/>
              </a:path>
            </a:pathLst>
          </a:custGeom>
          <a:noFill/>
          <a:ln w="12700" cap="flat" cmpd="sng">
            <a:solidFill>
              <a:srgbClr val="444444">
                <a:alpha val="29803"/>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tr-TR"/>
          </a:p>
        </p:txBody>
      </p:sp>
      <p:sp>
        <p:nvSpPr>
          <p:cNvPr id="6148" name="Rectangle 3"/>
          <p:cNvSpPr>
            <a:spLocks noGrp="1"/>
          </p:cNvSpPr>
          <p:nvPr>
            <p:ph type="title"/>
          </p:nvPr>
        </p:nvSpPr>
        <p:spPr bwMode="auto">
          <a:xfrm>
            <a:off x="508000" y="2400300"/>
            <a:ext cx="5829300" cy="607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0" tIns="0" rIns="0" bIns="0" numCol="1" anchor="t" anchorCtr="0" compatLnSpc="1">
            <a:prstTxWarp prst="textNoShape">
              <a:avLst/>
            </a:prstTxWarp>
          </a:bodyPr>
          <a:lstStyle/>
          <a:p>
            <a:pPr lvl="0"/>
            <a:r>
              <a:rPr lang="tr-TR">
                <a:sym typeface="Gill Sans" charset="0"/>
              </a:rPr>
              <a:t>Click to edit Master title style</a:t>
            </a:r>
          </a:p>
        </p:txBody>
      </p:sp>
      <p:sp>
        <p:nvSpPr>
          <p:cNvPr id="6149" name="Rectangle 4"/>
          <p:cNvSpPr>
            <a:spLocks noGrp="1"/>
          </p:cNvSpPr>
          <p:nvPr>
            <p:ph type="body" idx="1"/>
          </p:nvPr>
        </p:nvSpPr>
        <p:spPr bwMode="auto">
          <a:xfrm>
            <a:off x="508000" y="1168400"/>
            <a:ext cx="58293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0" tIns="0" rIns="0" bIns="0" numCol="1" anchor="t" anchorCtr="0" compatLnSpc="1">
            <a:prstTxWarp prst="textNoShape">
              <a:avLst/>
            </a:prstTxWarp>
          </a:bodyPr>
          <a:lstStyle/>
          <a:p>
            <a:pPr lvl="0"/>
            <a:r>
              <a:rPr lang="tr-TR">
                <a:sym typeface="Avenir Next Medium" charset="0"/>
              </a:rPr>
              <a:t>Click to edit Master text styles</a:t>
            </a:r>
          </a:p>
          <a:p>
            <a:pPr lvl="1"/>
            <a:r>
              <a:rPr lang="tr-TR">
                <a:sym typeface="Avenir Next Medium" charset="0"/>
              </a:rPr>
              <a:t>Second level</a:t>
            </a:r>
          </a:p>
          <a:p>
            <a:pPr lvl="2"/>
            <a:r>
              <a:rPr lang="tr-TR">
                <a:sym typeface="Avenir Next Medium" charset="0"/>
              </a:rPr>
              <a:t>Third level</a:t>
            </a:r>
          </a:p>
          <a:p>
            <a:pPr lvl="3"/>
            <a:r>
              <a:rPr lang="tr-TR">
                <a:sym typeface="Avenir Next Medium" charset="0"/>
              </a:rPr>
              <a:t>Fourth level</a:t>
            </a:r>
          </a:p>
          <a:p>
            <a:pPr lvl="4"/>
            <a:r>
              <a:rPr lang="tr-TR">
                <a:sym typeface="Avenir Next Medium" charset="0"/>
              </a:rPr>
              <a:t>Fifth level</a:t>
            </a:r>
          </a:p>
        </p:txBody>
      </p:sp>
    </p:spTree>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584200" rtl="0" eaLnBrk="0" fontAlgn="base" hangingPunct="0">
        <a:lnSpc>
          <a:spcPct val="90000"/>
        </a:lnSpc>
        <a:spcBef>
          <a:spcPct val="0"/>
        </a:spcBef>
        <a:spcAft>
          <a:spcPct val="0"/>
        </a:spcAft>
        <a:defRPr sz="6400" b="1">
          <a:solidFill>
            <a:srgbClr val="606060"/>
          </a:solidFill>
          <a:latin typeface="+mj-lt"/>
          <a:ea typeface="MS PGothic" pitchFamily="34" charset="-128"/>
          <a:cs typeface="+mj-cs"/>
          <a:sym typeface="Gill Sans" pitchFamily="1" charset="0"/>
        </a:defRPr>
      </a:lvl1pPr>
      <a:lvl2pPr algn="ctr" defTabSz="584200" rtl="0" eaLnBrk="0" fontAlgn="base" hangingPunct="0">
        <a:lnSpc>
          <a:spcPct val="90000"/>
        </a:lnSpc>
        <a:spcBef>
          <a:spcPct val="0"/>
        </a:spcBef>
        <a:spcAft>
          <a:spcPct val="0"/>
        </a:spcAft>
        <a:defRPr sz="6400" b="1">
          <a:solidFill>
            <a:srgbClr val="606060"/>
          </a:solidFill>
          <a:latin typeface="Gill Sans" charset="0"/>
          <a:ea typeface="MS PGothic" pitchFamily="34" charset="-128"/>
          <a:cs typeface="Gill Sans" charset="0"/>
          <a:sym typeface="Gill Sans" pitchFamily="1" charset="0"/>
        </a:defRPr>
      </a:lvl2pPr>
      <a:lvl3pPr algn="ctr" defTabSz="584200" rtl="0" eaLnBrk="0" fontAlgn="base" hangingPunct="0">
        <a:lnSpc>
          <a:spcPct val="90000"/>
        </a:lnSpc>
        <a:spcBef>
          <a:spcPct val="0"/>
        </a:spcBef>
        <a:spcAft>
          <a:spcPct val="0"/>
        </a:spcAft>
        <a:defRPr sz="6400" b="1">
          <a:solidFill>
            <a:srgbClr val="606060"/>
          </a:solidFill>
          <a:latin typeface="Gill Sans" charset="0"/>
          <a:ea typeface="MS PGothic" pitchFamily="34" charset="-128"/>
          <a:cs typeface="Gill Sans" charset="0"/>
          <a:sym typeface="Gill Sans" pitchFamily="1" charset="0"/>
        </a:defRPr>
      </a:lvl3pPr>
      <a:lvl4pPr algn="ctr" defTabSz="584200" rtl="0" eaLnBrk="0" fontAlgn="base" hangingPunct="0">
        <a:lnSpc>
          <a:spcPct val="90000"/>
        </a:lnSpc>
        <a:spcBef>
          <a:spcPct val="0"/>
        </a:spcBef>
        <a:spcAft>
          <a:spcPct val="0"/>
        </a:spcAft>
        <a:defRPr sz="6400" b="1">
          <a:solidFill>
            <a:srgbClr val="606060"/>
          </a:solidFill>
          <a:latin typeface="Gill Sans" charset="0"/>
          <a:ea typeface="MS PGothic" pitchFamily="34" charset="-128"/>
          <a:cs typeface="Gill Sans" charset="0"/>
          <a:sym typeface="Gill Sans" pitchFamily="1" charset="0"/>
        </a:defRPr>
      </a:lvl4pPr>
      <a:lvl5pPr algn="ctr" defTabSz="584200" rtl="0" eaLnBrk="0" fontAlgn="base" hangingPunct="0">
        <a:lnSpc>
          <a:spcPct val="90000"/>
        </a:lnSpc>
        <a:spcBef>
          <a:spcPct val="0"/>
        </a:spcBef>
        <a:spcAft>
          <a:spcPct val="0"/>
        </a:spcAft>
        <a:defRPr sz="6400" b="1">
          <a:solidFill>
            <a:srgbClr val="606060"/>
          </a:solidFill>
          <a:latin typeface="Gill Sans" charset="0"/>
          <a:ea typeface="MS PGothic" pitchFamily="34" charset="-128"/>
          <a:cs typeface="Gill Sans" charset="0"/>
          <a:sym typeface="Gill Sans" pitchFamily="1" charset="0"/>
        </a:defRPr>
      </a:lvl5pPr>
      <a:lvl6pPr marL="457200" algn="ctr" defTabSz="584200" rtl="0" fontAlgn="base" hangingPunct="0">
        <a:lnSpc>
          <a:spcPct val="90000"/>
        </a:lnSpc>
        <a:spcBef>
          <a:spcPct val="0"/>
        </a:spcBef>
        <a:spcAft>
          <a:spcPct val="0"/>
        </a:spcAft>
        <a:defRPr sz="6400" b="1">
          <a:solidFill>
            <a:srgbClr val="606060"/>
          </a:solidFill>
          <a:latin typeface="Gill Sans" charset="0"/>
          <a:ea typeface="Gill Sans" charset="0"/>
          <a:cs typeface="Gill Sans" charset="0"/>
          <a:sym typeface="Gill Sans" charset="0"/>
        </a:defRPr>
      </a:lvl6pPr>
      <a:lvl7pPr marL="914400" algn="ctr" defTabSz="584200" rtl="0" fontAlgn="base" hangingPunct="0">
        <a:lnSpc>
          <a:spcPct val="90000"/>
        </a:lnSpc>
        <a:spcBef>
          <a:spcPct val="0"/>
        </a:spcBef>
        <a:spcAft>
          <a:spcPct val="0"/>
        </a:spcAft>
        <a:defRPr sz="6400" b="1">
          <a:solidFill>
            <a:srgbClr val="606060"/>
          </a:solidFill>
          <a:latin typeface="Gill Sans" charset="0"/>
          <a:ea typeface="Gill Sans" charset="0"/>
          <a:cs typeface="Gill Sans" charset="0"/>
          <a:sym typeface="Gill Sans" charset="0"/>
        </a:defRPr>
      </a:lvl7pPr>
      <a:lvl8pPr marL="1371600" algn="ctr" defTabSz="584200" rtl="0" fontAlgn="base" hangingPunct="0">
        <a:lnSpc>
          <a:spcPct val="90000"/>
        </a:lnSpc>
        <a:spcBef>
          <a:spcPct val="0"/>
        </a:spcBef>
        <a:spcAft>
          <a:spcPct val="0"/>
        </a:spcAft>
        <a:defRPr sz="6400" b="1">
          <a:solidFill>
            <a:srgbClr val="606060"/>
          </a:solidFill>
          <a:latin typeface="Gill Sans" charset="0"/>
          <a:ea typeface="Gill Sans" charset="0"/>
          <a:cs typeface="Gill Sans" charset="0"/>
          <a:sym typeface="Gill Sans" charset="0"/>
        </a:defRPr>
      </a:lvl8pPr>
      <a:lvl9pPr marL="1828800" algn="ctr" defTabSz="584200" rtl="0" fontAlgn="base" hangingPunct="0">
        <a:lnSpc>
          <a:spcPct val="90000"/>
        </a:lnSpc>
        <a:spcBef>
          <a:spcPct val="0"/>
        </a:spcBef>
        <a:spcAft>
          <a:spcPct val="0"/>
        </a:spcAft>
        <a:defRPr sz="6400" b="1">
          <a:solidFill>
            <a:srgbClr val="606060"/>
          </a:solidFill>
          <a:latin typeface="Gill Sans" charset="0"/>
          <a:ea typeface="Gill Sans" charset="0"/>
          <a:cs typeface="Gill Sans" charset="0"/>
          <a:sym typeface="Gill Sans" charset="0"/>
        </a:defRPr>
      </a:lvl9pPr>
    </p:titleStyle>
    <p:bodyStyle>
      <a:lvl1pPr marL="342900" indent="-342900" algn="l" defTabSz="584200" rtl="0" eaLnBrk="0" fontAlgn="base" hangingPunct="0">
        <a:spcBef>
          <a:spcPts val="4200"/>
        </a:spcBef>
        <a:spcAft>
          <a:spcPct val="0"/>
        </a:spcAft>
        <a:defRPr sz="3400">
          <a:solidFill>
            <a:srgbClr val="606060"/>
          </a:solidFill>
          <a:latin typeface="+mn-lt"/>
          <a:ea typeface="MS PGothic" pitchFamily="34" charset="-128"/>
          <a:cs typeface="+mn-cs"/>
          <a:sym typeface="Avenir Next Medium" pitchFamily="1" charset="0"/>
        </a:defRPr>
      </a:lvl1pPr>
      <a:lvl2pPr marL="228600" indent="228600" algn="l" defTabSz="584200" rtl="0" eaLnBrk="0" fontAlgn="base" hangingPunct="0">
        <a:spcBef>
          <a:spcPts val="4200"/>
        </a:spcBef>
        <a:spcAft>
          <a:spcPct val="0"/>
        </a:spcAft>
        <a:defRPr sz="3400">
          <a:solidFill>
            <a:srgbClr val="606060"/>
          </a:solidFill>
          <a:latin typeface="+mn-lt"/>
          <a:ea typeface="+mn-ea"/>
          <a:cs typeface="+mn-cs"/>
          <a:sym typeface="Avenir Next Medium" pitchFamily="1" charset="0"/>
        </a:defRPr>
      </a:lvl2pPr>
      <a:lvl3pPr marL="457200" indent="457200" algn="l" defTabSz="584200" rtl="0" eaLnBrk="0" fontAlgn="base" hangingPunct="0">
        <a:spcBef>
          <a:spcPts val="4200"/>
        </a:spcBef>
        <a:spcAft>
          <a:spcPct val="0"/>
        </a:spcAft>
        <a:defRPr sz="3400">
          <a:solidFill>
            <a:srgbClr val="606060"/>
          </a:solidFill>
          <a:latin typeface="+mn-lt"/>
          <a:ea typeface="+mn-ea"/>
          <a:cs typeface="+mn-cs"/>
          <a:sym typeface="Avenir Next Medium" pitchFamily="1" charset="0"/>
        </a:defRPr>
      </a:lvl3pPr>
      <a:lvl4pPr marL="685800" indent="685800" algn="l" defTabSz="584200" rtl="0" eaLnBrk="0" fontAlgn="base" hangingPunct="0">
        <a:spcBef>
          <a:spcPts val="4200"/>
        </a:spcBef>
        <a:spcAft>
          <a:spcPct val="0"/>
        </a:spcAft>
        <a:defRPr sz="3400">
          <a:solidFill>
            <a:srgbClr val="606060"/>
          </a:solidFill>
          <a:latin typeface="+mn-lt"/>
          <a:ea typeface="+mn-ea"/>
          <a:cs typeface="+mn-cs"/>
          <a:sym typeface="Avenir Next Medium" pitchFamily="1" charset="0"/>
        </a:defRPr>
      </a:lvl4pPr>
      <a:lvl5pPr marL="914400" indent="914400" algn="l" defTabSz="584200" rtl="0" eaLnBrk="0" fontAlgn="base" hangingPunct="0">
        <a:spcBef>
          <a:spcPts val="4200"/>
        </a:spcBef>
        <a:spcAft>
          <a:spcPct val="0"/>
        </a:spcAft>
        <a:defRPr sz="3400">
          <a:solidFill>
            <a:srgbClr val="606060"/>
          </a:solidFill>
          <a:latin typeface="+mn-lt"/>
          <a:ea typeface="+mn-ea"/>
          <a:cs typeface="+mn-cs"/>
          <a:sym typeface="Avenir Next Medium" pitchFamily="1" charset="0"/>
        </a:defRPr>
      </a:lvl5pPr>
      <a:lvl6pPr marL="1371600" algn="l" defTabSz="584200" rtl="0" fontAlgn="base" hangingPunct="0">
        <a:spcBef>
          <a:spcPts val="4200"/>
        </a:spcBef>
        <a:spcAft>
          <a:spcPct val="0"/>
        </a:spcAft>
        <a:defRPr sz="3400">
          <a:solidFill>
            <a:srgbClr val="606060"/>
          </a:solidFill>
          <a:latin typeface="+mn-lt"/>
          <a:ea typeface="+mn-ea"/>
          <a:cs typeface="+mn-cs"/>
          <a:sym typeface="Avenir Next Medium" charset="0"/>
        </a:defRPr>
      </a:lvl6pPr>
      <a:lvl7pPr marL="1828800" algn="l" defTabSz="584200" rtl="0" fontAlgn="base" hangingPunct="0">
        <a:spcBef>
          <a:spcPts val="4200"/>
        </a:spcBef>
        <a:spcAft>
          <a:spcPct val="0"/>
        </a:spcAft>
        <a:defRPr sz="3400">
          <a:solidFill>
            <a:srgbClr val="606060"/>
          </a:solidFill>
          <a:latin typeface="+mn-lt"/>
          <a:ea typeface="+mn-ea"/>
          <a:cs typeface="+mn-cs"/>
          <a:sym typeface="Avenir Next Medium" charset="0"/>
        </a:defRPr>
      </a:lvl7pPr>
      <a:lvl8pPr marL="2286000" algn="l" defTabSz="584200" rtl="0" fontAlgn="base" hangingPunct="0">
        <a:spcBef>
          <a:spcPts val="4200"/>
        </a:spcBef>
        <a:spcAft>
          <a:spcPct val="0"/>
        </a:spcAft>
        <a:defRPr sz="3400">
          <a:solidFill>
            <a:srgbClr val="606060"/>
          </a:solidFill>
          <a:latin typeface="+mn-lt"/>
          <a:ea typeface="+mn-ea"/>
          <a:cs typeface="+mn-cs"/>
          <a:sym typeface="Avenir Next Medium" charset="0"/>
        </a:defRPr>
      </a:lvl8pPr>
      <a:lvl9pPr marL="2743200" algn="l" defTabSz="584200" rtl="0" fontAlgn="base" hangingPunct="0">
        <a:spcBef>
          <a:spcPts val="4200"/>
        </a:spcBef>
        <a:spcAft>
          <a:spcPct val="0"/>
        </a:spcAft>
        <a:defRPr sz="3400">
          <a:solidFill>
            <a:srgbClr val="606060"/>
          </a:solidFill>
          <a:latin typeface="+mn-lt"/>
          <a:ea typeface="+mn-ea"/>
          <a:cs typeface="+mn-cs"/>
          <a:sym typeface="Avenir Next Medium"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7170" name="AutoShape 1"/>
          <p:cNvSpPr>
            <a:spLocks/>
          </p:cNvSpPr>
          <p:nvPr/>
        </p:nvSpPr>
        <p:spPr bwMode="auto">
          <a:xfrm>
            <a:off x="508000" y="9244013"/>
            <a:ext cx="11988800" cy="0"/>
          </a:xfrm>
          <a:custGeom>
            <a:avLst/>
            <a:gdLst>
              <a:gd name="T0" fmla="*/ 2147483647 w 21600"/>
              <a:gd name="T1" fmla="*/ 2147483647 w 21600"/>
              <a:gd name="T2" fmla="*/ 2147483647 w 21600"/>
              <a:gd name="T3" fmla="*/ 2147483647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lnTo>
                  <a:pt x="21599" y="0"/>
                </a:lnTo>
                <a:lnTo>
                  <a:pt x="0" y="0"/>
                </a:lnTo>
                <a:close/>
              </a:path>
            </a:pathLst>
          </a:custGeom>
          <a:noFill/>
          <a:ln w="76200" cap="flat" cmpd="sng">
            <a:solidFill>
              <a:srgbClr val="444444">
                <a:alpha val="29803"/>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tr-TR"/>
          </a:p>
        </p:txBody>
      </p:sp>
      <p:sp>
        <p:nvSpPr>
          <p:cNvPr id="7171" name="AutoShape 2"/>
          <p:cNvSpPr>
            <a:spLocks/>
          </p:cNvSpPr>
          <p:nvPr/>
        </p:nvSpPr>
        <p:spPr bwMode="auto">
          <a:xfrm>
            <a:off x="508000" y="508000"/>
            <a:ext cx="11988800" cy="0"/>
          </a:xfrm>
          <a:custGeom>
            <a:avLst/>
            <a:gdLst>
              <a:gd name="T0" fmla="*/ 2147483647 w 21600"/>
              <a:gd name="T1" fmla="*/ 2147483647 w 21600"/>
              <a:gd name="T2" fmla="*/ 2147483647 w 21600"/>
              <a:gd name="T3" fmla="*/ 2147483647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lnTo>
                  <a:pt x="21599" y="0"/>
                </a:lnTo>
                <a:lnTo>
                  <a:pt x="0" y="0"/>
                </a:lnTo>
                <a:close/>
              </a:path>
            </a:pathLst>
          </a:custGeom>
          <a:noFill/>
          <a:ln w="12700" cap="flat" cmpd="sng">
            <a:solidFill>
              <a:srgbClr val="444444">
                <a:alpha val="29803"/>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tr-TR"/>
          </a:p>
        </p:txBody>
      </p:sp>
      <p:sp>
        <p:nvSpPr>
          <p:cNvPr id="7172" name="Rectangle 3"/>
          <p:cNvSpPr>
            <a:spLocks noGrp="1"/>
          </p:cNvSpPr>
          <p:nvPr>
            <p:ph type="title"/>
          </p:nvPr>
        </p:nvSpPr>
        <p:spPr bwMode="auto">
          <a:xfrm>
            <a:off x="508000" y="7099300"/>
            <a:ext cx="11988800" cy="111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0" tIns="0" rIns="0" bIns="0" numCol="1" anchor="b" anchorCtr="0" compatLnSpc="1">
            <a:prstTxWarp prst="textNoShape">
              <a:avLst/>
            </a:prstTxWarp>
          </a:bodyPr>
          <a:lstStyle/>
          <a:p>
            <a:pPr lvl="0"/>
            <a:r>
              <a:rPr lang="tr-TR">
                <a:sym typeface="Gill Sans" charset="0"/>
              </a:rPr>
              <a:t>Click to edit Master title style</a:t>
            </a:r>
          </a:p>
        </p:txBody>
      </p:sp>
      <p:sp>
        <p:nvSpPr>
          <p:cNvPr id="7173" name="Rectangle 4"/>
          <p:cNvSpPr>
            <a:spLocks noGrp="1"/>
          </p:cNvSpPr>
          <p:nvPr>
            <p:ph type="body" idx="1"/>
          </p:nvPr>
        </p:nvSpPr>
        <p:spPr bwMode="auto">
          <a:xfrm>
            <a:off x="508000" y="8267700"/>
            <a:ext cx="119888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0" tIns="0" rIns="0" bIns="0" numCol="1" anchor="t" anchorCtr="0" compatLnSpc="1">
            <a:prstTxWarp prst="textNoShape">
              <a:avLst/>
            </a:prstTxWarp>
          </a:bodyPr>
          <a:lstStyle/>
          <a:p>
            <a:pPr lvl="0"/>
            <a:r>
              <a:rPr lang="tr-TR">
                <a:sym typeface="Avenir Next Medium" charset="0"/>
              </a:rPr>
              <a:t>Click to edit Master text styles</a:t>
            </a:r>
          </a:p>
          <a:p>
            <a:pPr lvl="1"/>
            <a:r>
              <a:rPr lang="tr-TR">
                <a:sym typeface="Avenir Next Medium" charset="0"/>
              </a:rPr>
              <a:t>Second level</a:t>
            </a:r>
          </a:p>
          <a:p>
            <a:pPr lvl="2"/>
            <a:r>
              <a:rPr lang="tr-TR">
                <a:sym typeface="Avenir Next Medium" charset="0"/>
              </a:rPr>
              <a:t>Third level</a:t>
            </a:r>
          </a:p>
          <a:p>
            <a:pPr lvl="3"/>
            <a:r>
              <a:rPr lang="tr-TR">
                <a:sym typeface="Avenir Next Medium" charset="0"/>
              </a:rPr>
              <a:t>Fourth level</a:t>
            </a:r>
          </a:p>
          <a:p>
            <a:pPr lvl="4"/>
            <a:r>
              <a:rPr lang="tr-TR">
                <a:sym typeface="Avenir Next Medium" charset="0"/>
              </a:rPr>
              <a:t>Fifth level</a:t>
            </a:r>
          </a:p>
        </p:txBody>
      </p:sp>
    </p:spTree>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584200" rtl="0" eaLnBrk="0" fontAlgn="base" hangingPunct="0">
        <a:lnSpc>
          <a:spcPct val="90000"/>
        </a:lnSpc>
        <a:spcBef>
          <a:spcPct val="0"/>
        </a:spcBef>
        <a:spcAft>
          <a:spcPct val="0"/>
        </a:spcAft>
        <a:defRPr sz="6400" b="1">
          <a:solidFill>
            <a:srgbClr val="606060"/>
          </a:solidFill>
          <a:latin typeface="+mj-lt"/>
          <a:ea typeface="MS PGothic" pitchFamily="34" charset="-128"/>
          <a:cs typeface="+mj-cs"/>
          <a:sym typeface="Gill Sans" pitchFamily="1" charset="0"/>
        </a:defRPr>
      </a:lvl1pPr>
      <a:lvl2pPr algn="ctr" defTabSz="584200" rtl="0" eaLnBrk="0" fontAlgn="base" hangingPunct="0">
        <a:lnSpc>
          <a:spcPct val="90000"/>
        </a:lnSpc>
        <a:spcBef>
          <a:spcPct val="0"/>
        </a:spcBef>
        <a:spcAft>
          <a:spcPct val="0"/>
        </a:spcAft>
        <a:defRPr sz="6400" b="1">
          <a:solidFill>
            <a:srgbClr val="606060"/>
          </a:solidFill>
          <a:latin typeface="Gill Sans" charset="0"/>
          <a:ea typeface="MS PGothic" pitchFamily="34" charset="-128"/>
          <a:cs typeface="Gill Sans" charset="0"/>
          <a:sym typeface="Gill Sans" pitchFamily="1" charset="0"/>
        </a:defRPr>
      </a:lvl2pPr>
      <a:lvl3pPr algn="ctr" defTabSz="584200" rtl="0" eaLnBrk="0" fontAlgn="base" hangingPunct="0">
        <a:lnSpc>
          <a:spcPct val="90000"/>
        </a:lnSpc>
        <a:spcBef>
          <a:spcPct val="0"/>
        </a:spcBef>
        <a:spcAft>
          <a:spcPct val="0"/>
        </a:spcAft>
        <a:defRPr sz="6400" b="1">
          <a:solidFill>
            <a:srgbClr val="606060"/>
          </a:solidFill>
          <a:latin typeface="Gill Sans" charset="0"/>
          <a:ea typeface="MS PGothic" pitchFamily="34" charset="-128"/>
          <a:cs typeface="Gill Sans" charset="0"/>
          <a:sym typeface="Gill Sans" pitchFamily="1" charset="0"/>
        </a:defRPr>
      </a:lvl3pPr>
      <a:lvl4pPr algn="ctr" defTabSz="584200" rtl="0" eaLnBrk="0" fontAlgn="base" hangingPunct="0">
        <a:lnSpc>
          <a:spcPct val="90000"/>
        </a:lnSpc>
        <a:spcBef>
          <a:spcPct val="0"/>
        </a:spcBef>
        <a:spcAft>
          <a:spcPct val="0"/>
        </a:spcAft>
        <a:defRPr sz="6400" b="1">
          <a:solidFill>
            <a:srgbClr val="606060"/>
          </a:solidFill>
          <a:latin typeface="Gill Sans" charset="0"/>
          <a:ea typeface="MS PGothic" pitchFamily="34" charset="-128"/>
          <a:cs typeface="Gill Sans" charset="0"/>
          <a:sym typeface="Gill Sans" pitchFamily="1" charset="0"/>
        </a:defRPr>
      </a:lvl4pPr>
      <a:lvl5pPr algn="ctr" defTabSz="584200" rtl="0" eaLnBrk="0" fontAlgn="base" hangingPunct="0">
        <a:lnSpc>
          <a:spcPct val="90000"/>
        </a:lnSpc>
        <a:spcBef>
          <a:spcPct val="0"/>
        </a:spcBef>
        <a:spcAft>
          <a:spcPct val="0"/>
        </a:spcAft>
        <a:defRPr sz="6400" b="1">
          <a:solidFill>
            <a:srgbClr val="606060"/>
          </a:solidFill>
          <a:latin typeface="Gill Sans" charset="0"/>
          <a:ea typeface="MS PGothic" pitchFamily="34" charset="-128"/>
          <a:cs typeface="Gill Sans" charset="0"/>
          <a:sym typeface="Gill Sans" pitchFamily="1" charset="0"/>
        </a:defRPr>
      </a:lvl5pPr>
      <a:lvl6pPr marL="457200" algn="ctr" defTabSz="584200" rtl="0" fontAlgn="base" hangingPunct="0">
        <a:lnSpc>
          <a:spcPct val="90000"/>
        </a:lnSpc>
        <a:spcBef>
          <a:spcPct val="0"/>
        </a:spcBef>
        <a:spcAft>
          <a:spcPct val="0"/>
        </a:spcAft>
        <a:defRPr sz="6400" b="1">
          <a:solidFill>
            <a:srgbClr val="606060"/>
          </a:solidFill>
          <a:latin typeface="Gill Sans" charset="0"/>
          <a:ea typeface="Gill Sans" charset="0"/>
          <a:cs typeface="Gill Sans" charset="0"/>
          <a:sym typeface="Gill Sans" charset="0"/>
        </a:defRPr>
      </a:lvl6pPr>
      <a:lvl7pPr marL="914400" algn="ctr" defTabSz="584200" rtl="0" fontAlgn="base" hangingPunct="0">
        <a:lnSpc>
          <a:spcPct val="90000"/>
        </a:lnSpc>
        <a:spcBef>
          <a:spcPct val="0"/>
        </a:spcBef>
        <a:spcAft>
          <a:spcPct val="0"/>
        </a:spcAft>
        <a:defRPr sz="6400" b="1">
          <a:solidFill>
            <a:srgbClr val="606060"/>
          </a:solidFill>
          <a:latin typeface="Gill Sans" charset="0"/>
          <a:ea typeface="Gill Sans" charset="0"/>
          <a:cs typeface="Gill Sans" charset="0"/>
          <a:sym typeface="Gill Sans" charset="0"/>
        </a:defRPr>
      </a:lvl7pPr>
      <a:lvl8pPr marL="1371600" algn="ctr" defTabSz="584200" rtl="0" fontAlgn="base" hangingPunct="0">
        <a:lnSpc>
          <a:spcPct val="90000"/>
        </a:lnSpc>
        <a:spcBef>
          <a:spcPct val="0"/>
        </a:spcBef>
        <a:spcAft>
          <a:spcPct val="0"/>
        </a:spcAft>
        <a:defRPr sz="6400" b="1">
          <a:solidFill>
            <a:srgbClr val="606060"/>
          </a:solidFill>
          <a:latin typeface="Gill Sans" charset="0"/>
          <a:ea typeface="Gill Sans" charset="0"/>
          <a:cs typeface="Gill Sans" charset="0"/>
          <a:sym typeface="Gill Sans" charset="0"/>
        </a:defRPr>
      </a:lvl8pPr>
      <a:lvl9pPr marL="1828800" algn="ctr" defTabSz="584200" rtl="0" fontAlgn="base" hangingPunct="0">
        <a:lnSpc>
          <a:spcPct val="90000"/>
        </a:lnSpc>
        <a:spcBef>
          <a:spcPct val="0"/>
        </a:spcBef>
        <a:spcAft>
          <a:spcPct val="0"/>
        </a:spcAft>
        <a:defRPr sz="6400" b="1">
          <a:solidFill>
            <a:srgbClr val="606060"/>
          </a:solidFill>
          <a:latin typeface="Gill Sans" charset="0"/>
          <a:ea typeface="Gill Sans" charset="0"/>
          <a:cs typeface="Gill Sans" charset="0"/>
          <a:sym typeface="Gill Sans" charset="0"/>
        </a:defRPr>
      </a:lvl9pPr>
    </p:titleStyle>
    <p:bodyStyle>
      <a:lvl1pPr marL="342900" indent="-342900" algn="l" defTabSz="584200" rtl="0" eaLnBrk="0" fontAlgn="base" hangingPunct="0">
        <a:spcBef>
          <a:spcPts val="4200"/>
        </a:spcBef>
        <a:spcAft>
          <a:spcPct val="0"/>
        </a:spcAft>
        <a:defRPr sz="3400">
          <a:solidFill>
            <a:srgbClr val="606060"/>
          </a:solidFill>
          <a:latin typeface="+mn-lt"/>
          <a:ea typeface="MS PGothic" pitchFamily="34" charset="-128"/>
          <a:cs typeface="+mn-cs"/>
          <a:sym typeface="Avenir Next Medium" pitchFamily="1" charset="0"/>
        </a:defRPr>
      </a:lvl1pPr>
      <a:lvl2pPr marL="228600" indent="228600" algn="l" defTabSz="584200" rtl="0" eaLnBrk="0" fontAlgn="base" hangingPunct="0">
        <a:spcBef>
          <a:spcPts val="4200"/>
        </a:spcBef>
        <a:spcAft>
          <a:spcPct val="0"/>
        </a:spcAft>
        <a:defRPr sz="3400">
          <a:solidFill>
            <a:srgbClr val="606060"/>
          </a:solidFill>
          <a:latin typeface="+mn-lt"/>
          <a:ea typeface="+mn-ea"/>
          <a:cs typeface="+mn-cs"/>
          <a:sym typeface="Avenir Next Medium" pitchFamily="1" charset="0"/>
        </a:defRPr>
      </a:lvl2pPr>
      <a:lvl3pPr marL="457200" indent="457200" algn="l" defTabSz="584200" rtl="0" eaLnBrk="0" fontAlgn="base" hangingPunct="0">
        <a:spcBef>
          <a:spcPts val="4200"/>
        </a:spcBef>
        <a:spcAft>
          <a:spcPct val="0"/>
        </a:spcAft>
        <a:defRPr sz="3400">
          <a:solidFill>
            <a:srgbClr val="606060"/>
          </a:solidFill>
          <a:latin typeface="+mn-lt"/>
          <a:ea typeface="+mn-ea"/>
          <a:cs typeface="+mn-cs"/>
          <a:sym typeface="Avenir Next Medium" pitchFamily="1" charset="0"/>
        </a:defRPr>
      </a:lvl3pPr>
      <a:lvl4pPr marL="685800" indent="685800" algn="l" defTabSz="584200" rtl="0" eaLnBrk="0" fontAlgn="base" hangingPunct="0">
        <a:spcBef>
          <a:spcPts val="4200"/>
        </a:spcBef>
        <a:spcAft>
          <a:spcPct val="0"/>
        </a:spcAft>
        <a:defRPr sz="3400">
          <a:solidFill>
            <a:srgbClr val="606060"/>
          </a:solidFill>
          <a:latin typeface="+mn-lt"/>
          <a:ea typeface="+mn-ea"/>
          <a:cs typeface="+mn-cs"/>
          <a:sym typeface="Avenir Next Medium" pitchFamily="1" charset="0"/>
        </a:defRPr>
      </a:lvl4pPr>
      <a:lvl5pPr marL="914400" indent="914400" algn="l" defTabSz="584200" rtl="0" eaLnBrk="0" fontAlgn="base" hangingPunct="0">
        <a:spcBef>
          <a:spcPts val="4200"/>
        </a:spcBef>
        <a:spcAft>
          <a:spcPct val="0"/>
        </a:spcAft>
        <a:defRPr sz="3400">
          <a:solidFill>
            <a:srgbClr val="606060"/>
          </a:solidFill>
          <a:latin typeface="+mn-lt"/>
          <a:ea typeface="+mn-ea"/>
          <a:cs typeface="+mn-cs"/>
          <a:sym typeface="Avenir Next Medium" pitchFamily="1" charset="0"/>
        </a:defRPr>
      </a:lvl5pPr>
      <a:lvl6pPr marL="1371600" algn="l" defTabSz="584200" rtl="0" fontAlgn="base" hangingPunct="0">
        <a:spcBef>
          <a:spcPts val="4200"/>
        </a:spcBef>
        <a:spcAft>
          <a:spcPct val="0"/>
        </a:spcAft>
        <a:defRPr sz="3400">
          <a:solidFill>
            <a:srgbClr val="606060"/>
          </a:solidFill>
          <a:latin typeface="+mn-lt"/>
          <a:ea typeface="+mn-ea"/>
          <a:cs typeface="+mn-cs"/>
          <a:sym typeface="Avenir Next Medium" charset="0"/>
        </a:defRPr>
      </a:lvl6pPr>
      <a:lvl7pPr marL="1828800" algn="l" defTabSz="584200" rtl="0" fontAlgn="base" hangingPunct="0">
        <a:spcBef>
          <a:spcPts val="4200"/>
        </a:spcBef>
        <a:spcAft>
          <a:spcPct val="0"/>
        </a:spcAft>
        <a:defRPr sz="3400">
          <a:solidFill>
            <a:srgbClr val="606060"/>
          </a:solidFill>
          <a:latin typeface="+mn-lt"/>
          <a:ea typeface="+mn-ea"/>
          <a:cs typeface="+mn-cs"/>
          <a:sym typeface="Avenir Next Medium" charset="0"/>
        </a:defRPr>
      </a:lvl7pPr>
      <a:lvl8pPr marL="2286000" algn="l" defTabSz="584200" rtl="0" fontAlgn="base" hangingPunct="0">
        <a:spcBef>
          <a:spcPts val="4200"/>
        </a:spcBef>
        <a:spcAft>
          <a:spcPct val="0"/>
        </a:spcAft>
        <a:defRPr sz="3400">
          <a:solidFill>
            <a:srgbClr val="606060"/>
          </a:solidFill>
          <a:latin typeface="+mn-lt"/>
          <a:ea typeface="+mn-ea"/>
          <a:cs typeface="+mn-cs"/>
          <a:sym typeface="Avenir Next Medium" charset="0"/>
        </a:defRPr>
      </a:lvl8pPr>
      <a:lvl9pPr marL="2743200" algn="l" defTabSz="584200" rtl="0" fontAlgn="base" hangingPunct="0">
        <a:spcBef>
          <a:spcPts val="4200"/>
        </a:spcBef>
        <a:spcAft>
          <a:spcPct val="0"/>
        </a:spcAft>
        <a:defRPr sz="3400">
          <a:solidFill>
            <a:srgbClr val="606060"/>
          </a:solidFill>
          <a:latin typeface="+mn-lt"/>
          <a:ea typeface="+mn-ea"/>
          <a:cs typeface="+mn-cs"/>
          <a:sym typeface="Avenir Next Medium"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0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7.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6.xml"/><Relationship Id="rId5" Type="http://schemas.openxmlformats.org/officeDocument/2006/relationships/image" Target="../media/image1.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video" Target="\Users\mfyildirim\Movies\Test%20Your%20Awareness%20_%20Whodunnit?%20%5b720p%5d.mp4" TargetMode="External"/><Relationship Id="rId1" Type="http://schemas.microsoft.com/office/2007/relationships/media" Target="\Users\mfyildirim\Movies\Test%20Your%20Awareness%20_%20Whodunnit?%20%5b720p%5d.mp4" TargetMode="External"/><Relationship Id="rId4" Type="http://schemas.openxmlformats.org/officeDocument/2006/relationships/image" Target="../media/image2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8.xml"/></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0.png"/><Relationship Id="rId1" Type="http://schemas.openxmlformats.org/officeDocument/2006/relationships/slideLayout" Target="../slideLayouts/slideLayout35.xml"/></Relationships>
</file>

<file path=ppt/slides/_rels/slide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9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p:txBody>
          <a:bodyPr/>
          <a:lstStyle/>
          <a:p>
            <a:pPr eaLnBrk="1">
              <a:defRPr/>
            </a:pPr>
            <a:r>
              <a:rPr lang="tr-TR" altLang="tr-TR" smtClean="0"/>
              <a:t>KAMUDA STRATEJİK PLANLAMA</a:t>
            </a:r>
          </a:p>
        </p:txBody>
      </p:sp>
      <p:sp>
        <p:nvSpPr>
          <p:cNvPr id="8195" name="Rectangle 2"/>
          <p:cNvSpPr>
            <a:spLocks noGrp="1" noChangeArrowheads="1"/>
          </p:cNvSpPr>
          <p:nvPr>
            <p:ph type="body" idx="1"/>
          </p:nvPr>
        </p:nvSpPr>
        <p:spPr>
          <a:xfrm>
            <a:off x="508000" y="7064375"/>
            <a:ext cx="11988800" cy="1085850"/>
          </a:xfrm>
        </p:spPr>
        <p:txBody>
          <a:bodyPr anchor="b"/>
          <a:lstStyle/>
          <a:p>
            <a:pPr marL="0" indent="0" algn="r" defTabSz="379413" eaLnBrk="1">
              <a:lnSpc>
                <a:spcPct val="120000"/>
              </a:lnSpc>
              <a:spcBef>
                <a:spcPct val="0"/>
              </a:spcBef>
              <a:defRPr/>
            </a:pPr>
            <a:r>
              <a:rPr lang="tr-TR" sz="3100">
                <a:ea typeface="ＭＳ Ｐゴシック" charset="0"/>
                <a:sym typeface="Avenir Next Medium" charset="0"/>
              </a:rPr>
              <a:t>M. Fatih YILDIRIM</a:t>
            </a:r>
          </a:p>
          <a:p>
            <a:pPr marL="0" indent="0" algn="r" defTabSz="379413" eaLnBrk="1">
              <a:lnSpc>
                <a:spcPct val="120000"/>
              </a:lnSpc>
              <a:spcBef>
                <a:spcPct val="0"/>
              </a:spcBef>
              <a:defRPr/>
            </a:pPr>
            <a:r>
              <a:rPr lang="tr-TR" sz="1700">
                <a:ea typeface="ＭＳ Ｐゴシック" charset="0"/>
                <a:sym typeface="Avenir Next Medium" charset="0"/>
              </a:rPr>
              <a:t>27-28.02.2014</a:t>
            </a:r>
            <a:endParaRPr lang="tr-TR">
              <a:ea typeface="ＭＳ Ｐゴシック" charset="0"/>
              <a:sym typeface="Avenir Next Medium" charset="0"/>
            </a:endParaRPr>
          </a:p>
        </p:txBody>
      </p:sp>
      <p:pic>
        <p:nvPicPr>
          <p:cNvPr id="8196" name="Picture 3" descr="Kalkınma_Bakanlığı_logo(_arkası_beyaz).png"/>
          <p:cNvPicPr>
            <a:picLocks noChangeAspect="1"/>
          </p:cNvPicPr>
          <p:nvPr/>
        </p:nvPicPr>
        <p:blipFill>
          <a:blip r:embed="rId2"/>
          <a:srcRect/>
          <a:stretch>
            <a:fillRect/>
          </a:stretch>
        </p:blipFill>
        <p:spPr bwMode="auto">
          <a:xfrm>
            <a:off x="168275" y="569913"/>
            <a:ext cx="2306638" cy="2306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508000" y="596900"/>
            <a:ext cx="11987213" cy="1905000"/>
          </a:xfrm>
        </p:spPr>
        <p:txBody>
          <a:bodyPr/>
          <a:lstStyle/>
          <a:p>
            <a:pPr eaLnBrk="1">
              <a:defRPr/>
            </a:pPr>
            <a:r>
              <a:rPr lang="tr-TR" altLang="tr-TR" smtClean="0"/>
              <a:t>STRATEJİK PLANLAMA</a:t>
            </a:r>
          </a:p>
        </p:txBody>
      </p:sp>
      <p:sp>
        <p:nvSpPr>
          <p:cNvPr id="19459" name="Rectangle 2"/>
          <p:cNvSpPr>
            <a:spLocks noGrp="1" noChangeArrowheads="1"/>
          </p:cNvSpPr>
          <p:nvPr>
            <p:ph type="body" idx="1"/>
          </p:nvPr>
        </p:nvSpPr>
        <p:spPr>
          <a:xfrm>
            <a:off x="508000" y="3035300"/>
            <a:ext cx="11987213" cy="5727700"/>
          </a:xfrm>
        </p:spPr>
        <p:txBody>
          <a:bodyPr/>
          <a:lstStyle/>
          <a:p>
            <a:pPr marL="419100" indent="-419100" eaLnBrk="1">
              <a:buSzPct val="65000"/>
              <a:buFont typeface="Zapf Dingbats" pitchFamily="1" charset="2"/>
              <a:buBlip>
                <a:blip r:embed="rId2"/>
              </a:buBlip>
              <a:defRPr/>
            </a:pPr>
            <a:r>
              <a:rPr lang="tr-TR" altLang="tr-TR" smtClean="0"/>
              <a:t>Stratejik planlama bir kuruluşun sistemli ve disiplinli bir şekilde kendisini nasıl tanımladığını, neler yaptığını, yaptığı işleri niçin yaptığını ve ulaşmayı arzu ettiği durumu değerlendirmesi ve şekillendirmesi ile bunlara rehberlik eden temel karar ve eylemleri üretmesidir. (Bryson)</a:t>
            </a:r>
          </a:p>
        </p:txBody>
      </p:sp>
    </p:spTree>
  </p:cSld>
  <p:clrMapOvr>
    <a:masterClrMapping/>
  </p:clrMapOvr>
  <p:transition spd="med"/>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
          <p:cNvSpPr>
            <a:spLocks noGrp="1" noChangeArrowheads="1"/>
          </p:cNvSpPr>
          <p:nvPr>
            <p:ph type="title"/>
          </p:nvPr>
        </p:nvSpPr>
        <p:spPr>
          <a:xfrm>
            <a:off x="508000" y="596900"/>
            <a:ext cx="11987213" cy="1905000"/>
          </a:xfrm>
        </p:spPr>
        <p:txBody>
          <a:bodyPr/>
          <a:lstStyle/>
          <a:p>
            <a:pPr defTabSz="565150" eaLnBrk="1">
              <a:defRPr/>
            </a:pPr>
            <a:r>
              <a:rPr lang="tr-TR" altLang="tr-TR" sz="6200" smtClean="0"/>
              <a:t>İZLEME &amp; DEĞERLENDİRME SİSTEMİNİN 10 ADIMI</a:t>
            </a:r>
            <a:endParaRPr lang="tr-TR" altLang="tr-TR" smtClean="0"/>
          </a:p>
        </p:txBody>
      </p:sp>
      <p:grpSp>
        <p:nvGrpSpPr>
          <p:cNvPr id="108547" name="Group 2"/>
          <p:cNvGrpSpPr>
            <a:grpSpLocks/>
          </p:cNvGrpSpPr>
          <p:nvPr/>
        </p:nvGrpSpPr>
        <p:grpSpPr bwMode="auto">
          <a:xfrm>
            <a:off x="-6350" y="2732088"/>
            <a:ext cx="12985750" cy="4287837"/>
            <a:chOff x="0" y="0"/>
            <a:chExt cx="12987171" cy="4289065"/>
          </a:xfrm>
        </p:grpSpPr>
        <p:grpSp>
          <p:nvGrpSpPr>
            <p:cNvPr id="108548" name="Group 3"/>
            <p:cNvGrpSpPr>
              <a:grpSpLocks/>
            </p:cNvGrpSpPr>
            <p:nvPr/>
          </p:nvGrpSpPr>
          <p:grpSpPr bwMode="auto">
            <a:xfrm>
              <a:off x="319767" y="1766827"/>
              <a:ext cx="12355903" cy="723901"/>
              <a:chOff x="0" y="-1"/>
              <a:chExt cx="12355902" cy="723902"/>
            </a:xfrm>
          </p:grpSpPr>
          <p:sp>
            <p:nvSpPr>
              <p:cNvPr id="103449" name="Line 4"/>
              <p:cNvSpPr>
                <a:spLocks noChangeShapeType="1"/>
              </p:cNvSpPr>
              <p:nvPr/>
            </p:nvSpPr>
            <p:spPr bwMode="auto">
              <a:xfrm flipV="1">
                <a:off x="299426" y="383263"/>
                <a:ext cx="11780538" cy="0"/>
              </a:xfrm>
              <a:prstGeom prst="line">
                <a:avLst/>
              </a:prstGeom>
              <a:noFill/>
              <a:ln w="127000">
                <a:solidFill>
                  <a:srgbClr val="6F6A5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a:latin typeface="Avenir Next Medium" charset="0"/>
                  <a:ea typeface="ＭＳ Ｐゴシック" charset="0"/>
                  <a:sym typeface="Avenir Next Medium" charset="0"/>
                </a:endParaRPr>
              </a:p>
            </p:txBody>
          </p:sp>
          <p:sp>
            <p:nvSpPr>
              <p:cNvPr id="117765" name="AutoShape 5" descr="paint_tile_2x.jpeg"/>
              <p:cNvSpPr>
                <a:spLocks/>
              </p:cNvSpPr>
              <p:nvPr/>
            </p:nvSpPr>
            <p:spPr bwMode="auto">
              <a:xfrm>
                <a:off x="-644" y="78376"/>
                <a:ext cx="601728" cy="600247"/>
              </a:xfrm>
              <a:custGeom>
                <a:avLst/>
                <a:gdLst>
                  <a:gd name="T0" fmla="*/ 9187581 w 19679"/>
                  <a:gd name="T1" fmla="*/ 10021035 h 19679"/>
                  <a:gd name="T2" fmla="*/ 9187581 w 19679"/>
                  <a:gd name="T3" fmla="*/ 10021035 h 19679"/>
                  <a:gd name="T4" fmla="*/ 9187581 w 19679"/>
                  <a:gd name="T5" fmla="*/ 10021035 h 19679"/>
                  <a:gd name="T6" fmla="*/ 9187581 w 19679"/>
                  <a:gd name="T7" fmla="*/ 1002103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blipFill dpi="0" rotWithShape="0">
                <a:blip r:embed="rId2"/>
                <a:srcRect/>
                <a:tile tx="0" ty="0" sx="100000" sy="100000" flip="none" algn="tl"/>
              </a:blipFill>
              <a:ln>
                <a:noFill/>
              </a:ln>
              <a:effectLst>
                <a:outerShdw blurRad="50800" dist="25400" dir="5400000" algn="ctr" rotWithShape="0">
                  <a:srgbClr val="000000">
                    <a:alpha val="59998"/>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50800" tIns="50800" rIns="50800" bIns="50800" anchor="ctr"/>
              <a:lstStyle/>
              <a:p>
                <a:pPr>
                  <a:defRPr/>
                </a:pPr>
                <a:endParaRPr lang="tr-TR"/>
              </a:p>
            </p:txBody>
          </p:sp>
          <p:sp>
            <p:nvSpPr>
              <p:cNvPr id="103451" name="AutoShape 6"/>
              <p:cNvSpPr>
                <a:spLocks/>
              </p:cNvSpPr>
              <p:nvPr/>
            </p:nvSpPr>
            <p:spPr bwMode="auto">
              <a:xfrm>
                <a:off x="-644" y="67259"/>
                <a:ext cx="601728" cy="622479"/>
              </a:xfrm>
              <a:custGeom>
                <a:avLst/>
                <a:gdLst>
                  <a:gd name="T0" fmla="*/ 300487 w 21600"/>
                  <a:gd name="T1" fmla="*/ 311151 h 21600"/>
                  <a:gd name="T2" fmla="*/ 300487 w 21600"/>
                  <a:gd name="T3" fmla="*/ 311151 h 21600"/>
                  <a:gd name="T4" fmla="*/ 300487 w 21600"/>
                  <a:gd name="T5" fmla="*/ 311151 h 21600"/>
                  <a:gd name="T6" fmla="*/ 300487 w 21600"/>
                  <a:gd name="T7" fmla="*/ 31115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tr-TR" sz="3000">
                    <a:latin typeface="Avenir Next Medium" charset="0"/>
                    <a:ea typeface="ＭＳ Ｐゴシック" charset="0"/>
                    <a:sym typeface="Avenir Next Medium" charset="0"/>
                  </a:rPr>
                  <a:t>1</a:t>
                </a:r>
                <a:endParaRPr lang="tr-TR">
                  <a:latin typeface="Avenir Next Medium" charset="0"/>
                  <a:ea typeface="ＭＳ Ｐゴシック" charset="0"/>
                  <a:sym typeface="Avenir Next Medium" charset="0"/>
                </a:endParaRPr>
              </a:p>
            </p:txBody>
          </p:sp>
          <p:sp>
            <p:nvSpPr>
              <p:cNvPr id="117767" name="AutoShape 7" descr="paint_tile_2x.jpeg"/>
              <p:cNvSpPr>
                <a:spLocks/>
              </p:cNvSpPr>
              <p:nvPr/>
            </p:nvSpPr>
            <p:spPr bwMode="auto">
              <a:xfrm>
                <a:off x="3941549" y="62496"/>
                <a:ext cx="601729" cy="600247"/>
              </a:xfrm>
              <a:custGeom>
                <a:avLst/>
                <a:gdLst>
                  <a:gd name="T0" fmla="*/ 9187597 w 19679"/>
                  <a:gd name="T1" fmla="*/ 10021035 h 19679"/>
                  <a:gd name="T2" fmla="*/ 9187597 w 19679"/>
                  <a:gd name="T3" fmla="*/ 10021035 h 19679"/>
                  <a:gd name="T4" fmla="*/ 9187597 w 19679"/>
                  <a:gd name="T5" fmla="*/ 10021035 h 19679"/>
                  <a:gd name="T6" fmla="*/ 9187597 w 19679"/>
                  <a:gd name="T7" fmla="*/ 1002103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blipFill dpi="0" rotWithShape="0">
                <a:blip r:embed="rId2"/>
                <a:srcRect/>
                <a:tile tx="0" ty="0" sx="100000" sy="100000" flip="none" algn="tl"/>
              </a:blipFill>
              <a:ln>
                <a:noFill/>
              </a:ln>
              <a:effectLst>
                <a:outerShdw blurRad="50800" dist="25400" dir="5400000" algn="ctr" rotWithShape="0">
                  <a:srgbClr val="000000">
                    <a:alpha val="59998"/>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50800" tIns="50800" rIns="50800" bIns="50800" anchor="ctr"/>
              <a:lstStyle/>
              <a:p>
                <a:pPr>
                  <a:defRPr/>
                </a:pPr>
                <a:endParaRPr lang="tr-TR"/>
              </a:p>
            </p:txBody>
          </p:sp>
          <p:sp>
            <p:nvSpPr>
              <p:cNvPr id="103453" name="AutoShape 8"/>
              <p:cNvSpPr>
                <a:spLocks/>
              </p:cNvSpPr>
              <p:nvPr/>
            </p:nvSpPr>
            <p:spPr bwMode="auto">
              <a:xfrm>
                <a:off x="3941549" y="51380"/>
                <a:ext cx="601729" cy="622479"/>
              </a:xfrm>
              <a:custGeom>
                <a:avLst/>
                <a:gdLst>
                  <a:gd name="T0" fmla="*/ 300488 w 21600"/>
                  <a:gd name="T1" fmla="*/ 311151 h 21600"/>
                  <a:gd name="T2" fmla="*/ 300488 w 21600"/>
                  <a:gd name="T3" fmla="*/ 311151 h 21600"/>
                  <a:gd name="T4" fmla="*/ 300488 w 21600"/>
                  <a:gd name="T5" fmla="*/ 311151 h 21600"/>
                  <a:gd name="T6" fmla="*/ 300488 w 21600"/>
                  <a:gd name="T7" fmla="*/ 31115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tr-TR" sz="3000">
                    <a:latin typeface="Avenir Next Medium" charset="0"/>
                    <a:ea typeface="ＭＳ Ｐゴシック" charset="0"/>
                    <a:sym typeface="Avenir Next Medium" charset="0"/>
                  </a:rPr>
                  <a:t>4</a:t>
                </a:r>
                <a:endParaRPr lang="tr-TR">
                  <a:latin typeface="Avenir Next Medium" charset="0"/>
                  <a:ea typeface="ＭＳ Ｐゴシック" charset="0"/>
                  <a:sym typeface="Avenir Next Medium" charset="0"/>
                </a:endParaRPr>
              </a:p>
            </p:txBody>
          </p:sp>
          <p:sp>
            <p:nvSpPr>
              <p:cNvPr id="117769" name="AutoShape 9" descr="paint_tile_2x.jpeg"/>
              <p:cNvSpPr>
                <a:spLocks/>
              </p:cNvSpPr>
              <p:nvPr/>
            </p:nvSpPr>
            <p:spPr bwMode="auto">
              <a:xfrm>
                <a:off x="2626955" y="62496"/>
                <a:ext cx="601729" cy="600247"/>
              </a:xfrm>
              <a:custGeom>
                <a:avLst/>
                <a:gdLst>
                  <a:gd name="T0" fmla="*/ 9187597 w 19679"/>
                  <a:gd name="T1" fmla="*/ 10021035 h 19679"/>
                  <a:gd name="T2" fmla="*/ 9187597 w 19679"/>
                  <a:gd name="T3" fmla="*/ 10021035 h 19679"/>
                  <a:gd name="T4" fmla="*/ 9187597 w 19679"/>
                  <a:gd name="T5" fmla="*/ 10021035 h 19679"/>
                  <a:gd name="T6" fmla="*/ 9187597 w 19679"/>
                  <a:gd name="T7" fmla="*/ 1002103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blipFill dpi="0" rotWithShape="0">
                <a:blip r:embed="rId2"/>
                <a:srcRect/>
                <a:tile tx="0" ty="0" sx="100000" sy="100000" flip="none" algn="tl"/>
              </a:blipFill>
              <a:ln>
                <a:noFill/>
              </a:ln>
              <a:effectLst>
                <a:outerShdw blurRad="50800" dist="25400" dir="5400000" algn="ctr" rotWithShape="0">
                  <a:srgbClr val="000000">
                    <a:alpha val="59998"/>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50800" tIns="50800" rIns="50800" bIns="50800" anchor="ctr"/>
              <a:lstStyle/>
              <a:p>
                <a:pPr>
                  <a:defRPr/>
                </a:pPr>
                <a:endParaRPr lang="tr-TR"/>
              </a:p>
            </p:txBody>
          </p:sp>
          <p:sp>
            <p:nvSpPr>
              <p:cNvPr id="103455" name="AutoShape 10"/>
              <p:cNvSpPr>
                <a:spLocks/>
              </p:cNvSpPr>
              <p:nvPr/>
            </p:nvSpPr>
            <p:spPr bwMode="auto">
              <a:xfrm>
                <a:off x="2626955" y="51380"/>
                <a:ext cx="601729" cy="622479"/>
              </a:xfrm>
              <a:custGeom>
                <a:avLst/>
                <a:gdLst>
                  <a:gd name="T0" fmla="*/ 300487 w 21600"/>
                  <a:gd name="T1" fmla="*/ 311151 h 21600"/>
                  <a:gd name="T2" fmla="*/ 300487 w 21600"/>
                  <a:gd name="T3" fmla="*/ 311151 h 21600"/>
                  <a:gd name="T4" fmla="*/ 300487 w 21600"/>
                  <a:gd name="T5" fmla="*/ 311151 h 21600"/>
                  <a:gd name="T6" fmla="*/ 300487 w 21600"/>
                  <a:gd name="T7" fmla="*/ 31115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tr-TR" sz="3000">
                    <a:latin typeface="Avenir Next Medium" charset="0"/>
                    <a:ea typeface="ＭＳ Ｐゴシック" charset="0"/>
                    <a:sym typeface="Avenir Next Medium" charset="0"/>
                  </a:rPr>
                  <a:t>3</a:t>
                </a:r>
                <a:endParaRPr lang="tr-TR">
                  <a:latin typeface="Avenir Next Medium" charset="0"/>
                  <a:ea typeface="ＭＳ Ｐゴシック" charset="0"/>
                  <a:sym typeface="Avenir Next Medium" charset="0"/>
                </a:endParaRPr>
              </a:p>
            </p:txBody>
          </p:sp>
          <p:sp>
            <p:nvSpPr>
              <p:cNvPr id="117771" name="AutoShape 11" descr="paint_tile_2x.jpeg"/>
              <p:cNvSpPr>
                <a:spLocks/>
              </p:cNvSpPr>
              <p:nvPr/>
            </p:nvSpPr>
            <p:spPr bwMode="auto">
              <a:xfrm>
                <a:off x="1313950" y="62496"/>
                <a:ext cx="600141" cy="600247"/>
              </a:xfrm>
              <a:custGeom>
                <a:avLst/>
                <a:gdLst>
                  <a:gd name="T0" fmla="*/ 9163350 w 19679"/>
                  <a:gd name="T1" fmla="*/ 10021035 h 19679"/>
                  <a:gd name="T2" fmla="*/ 9163350 w 19679"/>
                  <a:gd name="T3" fmla="*/ 10021035 h 19679"/>
                  <a:gd name="T4" fmla="*/ 9163350 w 19679"/>
                  <a:gd name="T5" fmla="*/ 10021035 h 19679"/>
                  <a:gd name="T6" fmla="*/ 9163350 w 19679"/>
                  <a:gd name="T7" fmla="*/ 1002103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blipFill dpi="0" rotWithShape="0">
                <a:blip r:embed="rId2"/>
                <a:srcRect/>
                <a:tile tx="0" ty="0" sx="100000" sy="100000" flip="none" algn="tl"/>
              </a:blipFill>
              <a:ln>
                <a:noFill/>
              </a:ln>
              <a:effectLst>
                <a:outerShdw blurRad="50800" dist="25400" dir="5400000" algn="ctr" rotWithShape="0">
                  <a:srgbClr val="000000">
                    <a:alpha val="59998"/>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50800" tIns="50800" rIns="50800" bIns="50800" anchor="ctr"/>
              <a:lstStyle/>
              <a:p>
                <a:pPr>
                  <a:defRPr/>
                </a:pPr>
                <a:endParaRPr lang="tr-TR"/>
              </a:p>
            </p:txBody>
          </p:sp>
          <p:sp>
            <p:nvSpPr>
              <p:cNvPr id="103457" name="AutoShape 12"/>
              <p:cNvSpPr>
                <a:spLocks/>
              </p:cNvSpPr>
              <p:nvPr/>
            </p:nvSpPr>
            <p:spPr bwMode="auto">
              <a:xfrm>
                <a:off x="1313950" y="565"/>
                <a:ext cx="600141" cy="724108"/>
              </a:xfrm>
              <a:custGeom>
                <a:avLst/>
                <a:gdLst>
                  <a:gd name="T0" fmla="*/ 300488 w 21600"/>
                  <a:gd name="T1" fmla="*/ 361950 h 21600"/>
                  <a:gd name="T2" fmla="*/ 300488 w 21600"/>
                  <a:gd name="T3" fmla="*/ 361950 h 21600"/>
                  <a:gd name="T4" fmla="*/ 300488 w 21600"/>
                  <a:gd name="T5" fmla="*/ 361950 h 21600"/>
                  <a:gd name="T6" fmla="*/ 300488 w 21600"/>
                  <a:gd name="T7" fmla="*/ 361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tr-TR" sz="3000">
                    <a:latin typeface="Avenir Next Medium" charset="0"/>
                    <a:ea typeface="ＭＳ Ｐゴシック" charset="0"/>
                    <a:sym typeface="Avenir Next Medium" charset="0"/>
                  </a:rPr>
                  <a:t>2</a:t>
                </a:r>
                <a:endParaRPr lang="tr-TR">
                  <a:latin typeface="Avenir Next Medium" charset="0"/>
                  <a:ea typeface="ＭＳ Ｐゴシック" charset="0"/>
                  <a:sym typeface="Avenir Next Medium" charset="0"/>
                </a:endParaRPr>
              </a:p>
            </p:txBody>
          </p:sp>
          <p:sp>
            <p:nvSpPr>
              <p:cNvPr id="117773" name="AutoShape 13" descr="paint_tile_2x.jpeg"/>
              <p:cNvSpPr>
                <a:spLocks/>
              </p:cNvSpPr>
              <p:nvPr/>
            </p:nvSpPr>
            <p:spPr bwMode="auto">
              <a:xfrm>
                <a:off x="5256143" y="62496"/>
                <a:ext cx="601729" cy="600247"/>
              </a:xfrm>
              <a:custGeom>
                <a:avLst/>
                <a:gdLst>
                  <a:gd name="T0" fmla="*/ 9187597 w 19679"/>
                  <a:gd name="T1" fmla="*/ 10021035 h 19679"/>
                  <a:gd name="T2" fmla="*/ 9187597 w 19679"/>
                  <a:gd name="T3" fmla="*/ 10021035 h 19679"/>
                  <a:gd name="T4" fmla="*/ 9187597 w 19679"/>
                  <a:gd name="T5" fmla="*/ 10021035 h 19679"/>
                  <a:gd name="T6" fmla="*/ 9187597 w 19679"/>
                  <a:gd name="T7" fmla="*/ 1002103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blipFill dpi="0" rotWithShape="0">
                <a:blip r:embed="rId2"/>
                <a:srcRect/>
                <a:tile tx="0" ty="0" sx="100000" sy="100000" flip="none" algn="tl"/>
              </a:blipFill>
              <a:ln>
                <a:noFill/>
              </a:ln>
              <a:effectLst>
                <a:outerShdw blurRad="50800" dist="25400" dir="5400000" algn="ctr" rotWithShape="0">
                  <a:srgbClr val="000000">
                    <a:alpha val="59998"/>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50800" tIns="50800" rIns="50800" bIns="50800" anchor="ctr"/>
              <a:lstStyle/>
              <a:p>
                <a:pPr>
                  <a:defRPr/>
                </a:pPr>
                <a:endParaRPr lang="tr-TR"/>
              </a:p>
            </p:txBody>
          </p:sp>
          <p:sp>
            <p:nvSpPr>
              <p:cNvPr id="103459" name="AutoShape 14"/>
              <p:cNvSpPr>
                <a:spLocks/>
              </p:cNvSpPr>
              <p:nvPr/>
            </p:nvSpPr>
            <p:spPr bwMode="auto">
              <a:xfrm>
                <a:off x="5256143" y="565"/>
                <a:ext cx="601729" cy="724108"/>
              </a:xfrm>
              <a:custGeom>
                <a:avLst/>
                <a:gdLst>
                  <a:gd name="T0" fmla="*/ 300487 w 21600"/>
                  <a:gd name="T1" fmla="*/ 361950 h 21600"/>
                  <a:gd name="T2" fmla="*/ 300487 w 21600"/>
                  <a:gd name="T3" fmla="*/ 361950 h 21600"/>
                  <a:gd name="T4" fmla="*/ 300487 w 21600"/>
                  <a:gd name="T5" fmla="*/ 361950 h 21600"/>
                  <a:gd name="T6" fmla="*/ 300487 w 21600"/>
                  <a:gd name="T7" fmla="*/ 361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tr-TR" sz="3000">
                    <a:latin typeface="Avenir Next Medium" charset="0"/>
                    <a:ea typeface="ＭＳ Ｐゴシック" charset="0"/>
                    <a:sym typeface="Avenir Next Medium" charset="0"/>
                  </a:rPr>
                  <a:t>5</a:t>
                </a:r>
                <a:endParaRPr lang="tr-TR">
                  <a:latin typeface="Avenir Next Medium" charset="0"/>
                  <a:ea typeface="ＭＳ Ｐゴシック" charset="0"/>
                  <a:sym typeface="Avenir Next Medium" charset="0"/>
                </a:endParaRPr>
              </a:p>
            </p:txBody>
          </p:sp>
          <p:sp>
            <p:nvSpPr>
              <p:cNvPr id="117775" name="AutoShape 15" descr="paint_tile_2x.jpeg"/>
              <p:cNvSpPr>
                <a:spLocks/>
              </p:cNvSpPr>
              <p:nvPr/>
            </p:nvSpPr>
            <p:spPr bwMode="auto">
              <a:xfrm>
                <a:off x="10478002" y="62496"/>
                <a:ext cx="601728" cy="600247"/>
              </a:xfrm>
              <a:custGeom>
                <a:avLst/>
                <a:gdLst>
                  <a:gd name="T0" fmla="*/ 9187581 w 19679"/>
                  <a:gd name="T1" fmla="*/ 10021035 h 19679"/>
                  <a:gd name="T2" fmla="*/ 9187581 w 19679"/>
                  <a:gd name="T3" fmla="*/ 10021035 h 19679"/>
                  <a:gd name="T4" fmla="*/ 9187581 w 19679"/>
                  <a:gd name="T5" fmla="*/ 10021035 h 19679"/>
                  <a:gd name="T6" fmla="*/ 9187581 w 19679"/>
                  <a:gd name="T7" fmla="*/ 1002103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blipFill dpi="0" rotWithShape="0">
                <a:blip r:embed="rId2"/>
                <a:srcRect/>
                <a:tile tx="0" ty="0" sx="100000" sy="100000" flip="none" algn="tl"/>
              </a:blipFill>
              <a:ln>
                <a:noFill/>
              </a:ln>
              <a:effectLst>
                <a:outerShdw blurRad="50800" dist="25400" dir="5400000" algn="ctr" rotWithShape="0">
                  <a:srgbClr val="000000">
                    <a:alpha val="59998"/>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50800" tIns="50800" rIns="50800" bIns="50800" anchor="ctr"/>
              <a:lstStyle/>
              <a:p>
                <a:pPr>
                  <a:defRPr/>
                </a:pPr>
                <a:endParaRPr lang="tr-TR"/>
              </a:p>
            </p:txBody>
          </p:sp>
          <p:sp>
            <p:nvSpPr>
              <p:cNvPr id="103461" name="AutoShape 16"/>
              <p:cNvSpPr>
                <a:spLocks/>
              </p:cNvSpPr>
              <p:nvPr/>
            </p:nvSpPr>
            <p:spPr bwMode="auto">
              <a:xfrm>
                <a:off x="10478002" y="51380"/>
                <a:ext cx="601728" cy="622479"/>
              </a:xfrm>
              <a:custGeom>
                <a:avLst/>
                <a:gdLst>
                  <a:gd name="T0" fmla="*/ 300488 w 21600"/>
                  <a:gd name="T1" fmla="*/ 311151 h 21600"/>
                  <a:gd name="T2" fmla="*/ 300488 w 21600"/>
                  <a:gd name="T3" fmla="*/ 311151 h 21600"/>
                  <a:gd name="T4" fmla="*/ 300488 w 21600"/>
                  <a:gd name="T5" fmla="*/ 311151 h 21600"/>
                  <a:gd name="T6" fmla="*/ 300488 w 21600"/>
                  <a:gd name="T7" fmla="*/ 31115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tr-TR" sz="3000">
                    <a:latin typeface="Avenir Next Medium" charset="0"/>
                    <a:ea typeface="ＭＳ Ｐゴシック" charset="0"/>
                    <a:sym typeface="Avenir Next Medium" charset="0"/>
                  </a:rPr>
                  <a:t>9</a:t>
                </a:r>
                <a:endParaRPr lang="tr-TR">
                  <a:latin typeface="Avenir Next Medium" charset="0"/>
                  <a:ea typeface="ＭＳ Ｐゴシック" charset="0"/>
                  <a:sym typeface="Avenir Next Medium" charset="0"/>
                </a:endParaRPr>
              </a:p>
            </p:txBody>
          </p:sp>
          <p:sp>
            <p:nvSpPr>
              <p:cNvPr id="117777" name="AutoShape 17" descr="paint_tile_2x.jpeg"/>
              <p:cNvSpPr>
                <a:spLocks/>
              </p:cNvSpPr>
              <p:nvPr/>
            </p:nvSpPr>
            <p:spPr bwMode="auto">
              <a:xfrm>
                <a:off x="6648533" y="62496"/>
                <a:ext cx="600141" cy="600247"/>
              </a:xfrm>
              <a:custGeom>
                <a:avLst/>
                <a:gdLst>
                  <a:gd name="T0" fmla="*/ 9163350 w 19679"/>
                  <a:gd name="T1" fmla="*/ 10021035 h 19679"/>
                  <a:gd name="T2" fmla="*/ 9163350 w 19679"/>
                  <a:gd name="T3" fmla="*/ 10021035 h 19679"/>
                  <a:gd name="T4" fmla="*/ 9163350 w 19679"/>
                  <a:gd name="T5" fmla="*/ 10021035 h 19679"/>
                  <a:gd name="T6" fmla="*/ 9163350 w 19679"/>
                  <a:gd name="T7" fmla="*/ 1002103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blipFill dpi="0" rotWithShape="0">
                <a:blip r:embed="rId2"/>
                <a:srcRect/>
                <a:tile tx="0" ty="0" sx="100000" sy="100000" flip="none" algn="tl"/>
              </a:blipFill>
              <a:ln>
                <a:noFill/>
              </a:ln>
              <a:effectLst>
                <a:outerShdw blurRad="50800" dist="25400" dir="5400000" algn="ctr" rotWithShape="0">
                  <a:srgbClr val="000000">
                    <a:alpha val="59998"/>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50800" tIns="50800" rIns="50800" bIns="50800" anchor="ctr"/>
              <a:lstStyle/>
              <a:p>
                <a:pPr>
                  <a:defRPr/>
                </a:pPr>
                <a:endParaRPr lang="tr-TR"/>
              </a:p>
            </p:txBody>
          </p:sp>
          <p:sp>
            <p:nvSpPr>
              <p:cNvPr id="103463" name="AutoShape 18"/>
              <p:cNvSpPr>
                <a:spLocks/>
              </p:cNvSpPr>
              <p:nvPr/>
            </p:nvSpPr>
            <p:spPr bwMode="auto">
              <a:xfrm>
                <a:off x="6648533" y="51380"/>
                <a:ext cx="600141" cy="622479"/>
              </a:xfrm>
              <a:custGeom>
                <a:avLst/>
                <a:gdLst>
                  <a:gd name="T0" fmla="*/ 300487 w 21600"/>
                  <a:gd name="T1" fmla="*/ 311151 h 21600"/>
                  <a:gd name="T2" fmla="*/ 300487 w 21600"/>
                  <a:gd name="T3" fmla="*/ 311151 h 21600"/>
                  <a:gd name="T4" fmla="*/ 300487 w 21600"/>
                  <a:gd name="T5" fmla="*/ 311151 h 21600"/>
                  <a:gd name="T6" fmla="*/ 300487 w 21600"/>
                  <a:gd name="T7" fmla="*/ 31115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tr-TR" sz="3000">
                    <a:latin typeface="Avenir Next Medium" charset="0"/>
                    <a:ea typeface="ＭＳ Ｐゴシック" charset="0"/>
                    <a:sym typeface="Avenir Next Medium" charset="0"/>
                  </a:rPr>
                  <a:t>6</a:t>
                </a:r>
                <a:endParaRPr lang="tr-TR">
                  <a:latin typeface="Avenir Next Medium" charset="0"/>
                  <a:ea typeface="ＭＳ Ｐゴシック" charset="0"/>
                  <a:sym typeface="Avenir Next Medium" charset="0"/>
                </a:endParaRPr>
              </a:p>
            </p:txBody>
          </p:sp>
          <p:sp>
            <p:nvSpPr>
              <p:cNvPr id="117779" name="AutoShape 19" descr="paint_tile_2x.jpeg"/>
              <p:cNvSpPr>
                <a:spLocks/>
              </p:cNvSpPr>
              <p:nvPr/>
            </p:nvSpPr>
            <p:spPr bwMode="auto">
              <a:xfrm>
                <a:off x="9201512" y="62496"/>
                <a:ext cx="601728" cy="600247"/>
              </a:xfrm>
              <a:custGeom>
                <a:avLst/>
                <a:gdLst>
                  <a:gd name="T0" fmla="*/ 9187581 w 19679"/>
                  <a:gd name="T1" fmla="*/ 10021035 h 19679"/>
                  <a:gd name="T2" fmla="*/ 9187581 w 19679"/>
                  <a:gd name="T3" fmla="*/ 10021035 h 19679"/>
                  <a:gd name="T4" fmla="*/ 9187581 w 19679"/>
                  <a:gd name="T5" fmla="*/ 10021035 h 19679"/>
                  <a:gd name="T6" fmla="*/ 9187581 w 19679"/>
                  <a:gd name="T7" fmla="*/ 1002103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blipFill dpi="0" rotWithShape="0">
                <a:blip r:embed="rId2"/>
                <a:srcRect/>
                <a:tile tx="0" ty="0" sx="100000" sy="100000" flip="none" algn="tl"/>
              </a:blipFill>
              <a:ln>
                <a:noFill/>
              </a:ln>
              <a:effectLst>
                <a:outerShdw blurRad="50800" dist="25400" dir="5400000" algn="ctr" rotWithShape="0">
                  <a:srgbClr val="000000">
                    <a:alpha val="59998"/>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50800" tIns="50800" rIns="50800" bIns="50800" anchor="ctr"/>
              <a:lstStyle/>
              <a:p>
                <a:pPr>
                  <a:defRPr/>
                </a:pPr>
                <a:endParaRPr lang="tr-TR"/>
              </a:p>
            </p:txBody>
          </p:sp>
          <p:sp>
            <p:nvSpPr>
              <p:cNvPr id="103465" name="AutoShape 20"/>
              <p:cNvSpPr>
                <a:spLocks/>
              </p:cNvSpPr>
              <p:nvPr/>
            </p:nvSpPr>
            <p:spPr bwMode="auto">
              <a:xfrm>
                <a:off x="9201512" y="51380"/>
                <a:ext cx="601728" cy="622479"/>
              </a:xfrm>
              <a:custGeom>
                <a:avLst/>
                <a:gdLst>
                  <a:gd name="T0" fmla="*/ 300488 w 21600"/>
                  <a:gd name="T1" fmla="*/ 311151 h 21600"/>
                  <a:gd name="T2" fmla="*/ 300488 w 21600"/>
                  <a:gd name="T3" fmla="*/ 311151 h 21600"/>
                  <a:gd name="T4" fmla="*/ 300488 w 21600"/>
                  <a:gd name="T5" fmla="*/ 311151 h 21600"/>
                  <a:gd name="T6" fmla="*/ 300488 w 21600"/>
                  <a:gd name="T7" fmla="*/ 31115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tr-TR" sz="3000">
                    <a:latin typeface="Avenir Next Medium" charset="0"/>
                    <a:ea typeface="ＭＳ Ｐゴシック" charset="0"/>
                    <a:sym typeface="Avenir Next Medium" charset="0"/>
                  </a:rPr>
                  <a:t>8</a:t>
                </a:r>
                <a:endParaRPr lang="tr-TR">
                  <a:latin typeface="Avenir Next Medium" charset="0"/>
                  <a:ea typeface="ＭＳ Ｐゴシック" charset="0"/>
                  <a:sym typeface="Avenir Next Medium" charset="0"/>
                </a:endParaRPr>
              </a:p>
            </p:txBody>
          </p:sp>
          <p:sp>
            <p:nvSpPr>
              <p:cNvPr id="117781" name="AutoShape 21" descr="paint_tile_2x.jpeg"/>
              <p:cNvSpPr>
                <a:spLocks/>
              </p:cNvSpPr>
              <p:nvPr/>
            </p:nvSpPr>
            <p:spPr bwMode="auto">
              <a:xfrm>
                <a:off x="7925023" y="62496"/>
                <a:ext cx="600141" cy="600247"/>
              </a:xfrm>
              <a:custGeom>
                <a:avLst/>
                <a:gdLst>
                  <a:gd name="T0" fmla="*/ 9163350 w 19679"/>
                  <a:gd name="T1" fmla="*/ 10021035 h 19679"/>
                  <a:gd name="T2" fmla="*/ 9163350 w 19679"/>
                  <a:gd name="T3" fmla="*/ 10021035 h 19679"/>
                  <a:gd name="T4" fmla="*/ 9163350 w 19679"/>
                  <a:gd name="T5" fmla="*/ 10021035 h 19679"/>
                  <a:gd name="T6" fmla="*/ 9163350 w 19679"/>
                  <a:gd name="T7" fmla="*/ 1002103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blipFill dpi="0" rotWithShape="0">
                <a:blip r:embed="rId2"/>
                <a:srcRect/>
                <a:tile tx="0" ty="0" sx="100000" sy="100000" flip="none" algn="tl"/>
              </a:blipFill>
              <a:ln>
                <a:noFill/>
              </a:ln>
              <a:effectLst>
                <a:outerShdw blurRad="50800" dist="25400" dir="5400000" algn="ctr" rotWithShape="0">
                  <a:srgbClr val="000000">
                    <a:alpha val="59998"/>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50800" tIns="50800" rIns="50800" bIns="50800" anchor="ctr"/>
              <a:lstStyle/>
              <a:p>
                <a:pPr>
                  <a:defRPr/>
                </a:pPr>
                <a:endParaRPr lang="tr-TR"/>
              </a:p>
            </p:txBody>
          </p:sp>
          <p:sp>
            <p:nvSpPr>
              <p:cNvPr id="103467" name="AutoShape 22"/>
              <p:cNvSpPr>
                <a:spLocks/>
              </p:cNvSpPr>
              <p:nvPr/>
            </p:nvSpPr>
            <p:spPr bwMode="auto">
              <a:xfrm>
                <a:off x="7925023" y="51380"/>
                <a:ext cx="600141" cy="622479"/>
              </a:xfrm>
              <a:custGeom>
                <a:avLst/>
                <a:gdLst>
                  <a:gd name="T0" fmla="*/ 300487 w 21600"/>
                  <a:gd name="T1" fmla="*/ 311151 h 21600"/>
                  <a:gd name="T2" fmla="*/ 300487 w 21600"/>
                  <a:gd name="T3" fmla="*/ 311151 h 21600"/>
                  <a:gd name="T4" fmla="*/ 300487 w 21600"/>
                  <a:gd name="T5" fmla="*/ 311151 h 21600"/>
                  <a:gd name="T6" fmla="*/ 300487 w 21600"/>
                  <a:gd name="T7" fmla="*/ 31115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tr-TR" sz="3000">
                    <a:latin typeface="Avenir Next Medium" charset="0"/>
                    <a:ea typeface="ＭＳ Ｐゴシック" charset="0"/>
                    <a:sym typeface="Avenir Next Medium" charset="0"/>
                  </a:rPr>
                  <a:t>7</a:t>
                </a:r>
                <a:endParaRPr lang="tr-TR">
                  <a:latin typeface="Avenir Next Medium" charset="0"/>
                  <a:ea typeface="ＭＳ Ｐゴシック" charset="0"/>
                  <a:sym typeface="Avenir Next Medium" charset="0"/>
                </a:endParaRPr>
              </a:p>
            </p:txBody>
          </p:sp>
          <p:sp>
            <p:nvSpPr>
              <p:cNvPr id="117783" name="AutoShape 23" descr="paint_tile_2x.jpeg"/>
              <p:cNvSpPr>
                <a:spLocks/>
              </p:cNvSpPr>
              <p:nvPr/>
            </p:nvSpPr>
            <p:spPr bwMode="auto">
              <a:xfrm>
                <a:off x="11754491" y="78376"/>
                <a:ext cx="601728" cy="600247"/>
              </a:xfrm>
              <a:custGeom>
                <a:avLst/>
                <a:gdLst>
                  <a:gd name="T0" fmla="*/ 9187581 w 19679"/>
                  <a:gd name="T1" fmla="*/ 10021035 h 19679"/>
                  <a:gd name="T2" fmla="*/ 9187581 w 19679"/>
                  <a:gd name="T3" fmla="*/ 10021035 h 19679"/>
                  <a:gd name="T4" fmla="*/ 9187581 w 19679"/>
                  <a:gd name="T5" fmla="*/ 10021035 h 19679"/>
                  <a:gd name="T6" fmla="*/ 9187581 w 19679"/>
                  <a:gd name="T7" fmla="*/ 1002103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blipFill dpi="0" rotWithShape="0">
                <a:blip r:embed="rId2"/>
                <a:srcRect/>
                <a:tile tx="0" ty="0" sx="100000" sy="100000" flip="none" algn="tl"/>
              </a:blipFill>
              <a:ln>
                <a:noFill/>
              </a:ln>
              <a:effectLst>
                <a:outerShdw blurRad="50800" dist="25400" dir="5400000" algn="ctr" rotWithShape="0">
                  <a:srgbClr val="000000">
                    <a:alpha val="59998"/>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50800" tIns="50800" rIns="50800" bIns="50800" anchor="ctr"/>
              <a:lstStyle/>
              <a:p>
                <a:pPr>
                  <a:defRPr/>
                </a:pPr>
                <a:endParaRPr lang="tr-TR"/>
              </a:p>
            </p:txBody>
          </p:sp>
          <p:sp>
            <p:nvSpPr>
              <p:cNvPr id="103469" name="AutoShape 24"/>
              <p:cNvSpPr>
                <a:spLocks/>
              </p:cNvSpPr>
              <p:nvPr/>
            </p:nvSpPr>
            <p:spPr bwMode="auto">
              <a:xfrm>
                <a:off x="11754491" y="67259"/>
                <a:ext cx="601728" cy="622479"/>
              </a:xfrm>
              <a:custGeom>
                <a:avLst/>
                <a:gdLst>
                  <a:gd name="T0" fmla="*/ 300487 w 21600"/>
                  <a:gd name="T1" fmla="*/ 311151 h 21600"/>
                  <a:gd name="T2" fmla="*/ 300487 w 21600"/>
                  <a:gd name="T3" fmla="*/ 311151 h 21600"/>
                  <a:gd name="T4" fmla="*/ 300487 w 21600"/>
                  <a:gd name="T5" fmla="*/ 311151 h 21600"/>
                  <a:gd name="T6" fmla="*/ 300487 w 21600"/>
                  <a:gd name="T7" fmla="*/ 31115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tr-TR" sz="3000">
                    <a:latin typeface="Avenir Next Medium" charset="0"/>
                    <a:ea typeface="ＭＳ Ｐゴシック" charset="0"/>
                    <a:sym typeface="Avenir Next Medium" charset="0"/>
                  </a:rPr>
                  <a:t>10</a:t>
                </a:r>
                <a:endParaRPr lang="tr-TR">
                  <a:latin typeface="Avenir Next Medium" charset="0"/>
                  <a:ea typeface="ＭＳ Ｐゴシック" charset="0"/>
                  <a:sym typeface="Avenir Next Medium" charset="0"/>
                </a:endParaRPr>
              </a:p>
            </p:txBody>
          </p:sp>
        </p:grpSp>
        <p:sp>
          <p:nvSpPr>
            <p:cNvPr id="103429" name="AutoShape 25"/>
            <p:cNvSpPr>
              <a:spLocks/>
            </p:cNvSpPr>
            <p:nvPr/>
          </p:nvSpPr>
          <p:spPr bwMode="auto">
            <a:xfrm>
              <a:off x="0" y="717756"/>
              <a:ext cx="1860754" cy="736811"/>
            </a:xfrm>
            <a:custGeom>
              <a:avLst/>
              <a:gdLst>
                <a:gd name="T0" fmla="*/ 930506 w 21600"/>
                <a:gd name="T1" fmla="*/ 368300 h 21600"/>
                <a:gd name="T2" fmla="*/ 930506 w 21600"/>
                <a:gd name="T3" fmla="*/ 368300 h 21600"/>
                <a:gd name="T4" fmla="*/ 930506 w 21600"/>
                <a:gd name="T5" fmla="*/ 368300 h 21600"/>
                <a:gd name="T6" fmla="*/ 930506 w 21600"/>
                <a:gd name="T7" fmla="*/ 3683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z="1800" smtClean="0"/>
                <a:t>Hazırlık</a:t>
              </a:r>
              <a:br>
                <a:rPr lang="tr-TR" altLang="tr-TR" sz="1800" smtClean="0"/>
              </a:br>
              <a:r>
                <a:rPr lang="tr-TR" altLang="tr-TR" sz="1800" smtClean="0"/>
                <a:t>değerlendirmesi</a:t>
              </a:r>
              <a:endParaRPr lang="tr-TR" altLang="tr-TR" smtClean="0"/>
            </a:p>
          </p:txBody>
        </p:sp>
        <p:sp>
          <p:nvSpPr>
            <p:cNvPr id="103430" name="AutoShape 26"/>
            <p:cNvSpPr>
              <a:spLocks/>
            </p:cNvSpPr>
            <p:nvPr/>
          </p:nvSpPr>
          <p:spPr bwMode="auto">
            <a:xfrm>
              <a:off x="947842" y="2853554"/>
              <a:ext cx="1967127" cy="1435511"/>
            </a:xfrm>
            <a:custGeom>
              <a:avLst/>
              <a:gdLst>
                <a:gd name="T0" fmla="*/ 983553 w 21600"/>
                <a:gd name="T1" fmla="*/ 717551 h 21600"/>
                <a:gd name="T2" fmla="*/ 983553 w 21600"/>
                <a:gd name="T3" fmla="*/ 717551 h 21600"/>
                <a:gd name="T4" fmla="*/ 983553 w 21600"/>
                <a:gd name="T5" fmla="*/ 717551 h 21600"/>
                <a:gd name="T6" fmla="*/ 983553 w 21600"/>
                <a:gd name="T7" fmla="*/ 71755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lnSpc>
                  <a:spcPct val="80000"/>
                </a:lnSpc>
                <a:defRPr/>
              </a:pPr>
              <a:r>
                <a:rPr lang="tr-TR" altLang="tr-TR" sz="1800" smtClean="0"/>
                <a:t>İzlenecek ve değerlendirilecek sonuçlar konusunda mutabakat</a:t>
              </a:r>
              <a:endParaRPr lang="tr-TR" altLang="tr-TR" smtClean="0"/>
            </a:p>
          </p:txBody>
        </p:sp>
        <p:sp>
          <p:nvSpPr>
            <p:cNvPr id="103431" name="AutoShape 27"/>
            <p:cNvSpPr>
              <a:spLocks/>
            </p:cNvSpPr>
            <p:nvPr/>
          </p:nvSpPr>
          <p:spPr bwMode="auto">
            <a:xfrm>
              <a:off x="2324354" y="0"/>
              <a:ext cx="1860754" cy="1435511"/>
            </a:xfrm>
            <a:custGeom>
              <a:avLst/>
              <a:gdLst>
                <a:gd name="T0" fmla="*/ 930506 w 21600"/>
                <a:gd name="T1" fmla="*/ 717551 h 21600"/>
                <a:gd name="T2" fmla="*/ 930506 w 21600"/>
                <a:gd name="T3" fmla="*/ 717551 h 21600"/>
                <a:gd name="T4" fmla="*/ 930506 w 21600"/>
                <a:gd name="T5" fmla="*/ 717551 h 21600"/>
                <a:gd name="T6" fmla="*/ 930506 w 21600"/>
                <a:gd name="T7" fmla="*/ 71755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lnSpc>
                  <a:spcPct val="80000"/>
                </a:lnSpc>
                <a:defRPr/>
              </a:pPr>
              <a:r>
                <a:rPr lang="tr-TR" altLang="tr-TR" sz="1800" smtClean="0"/>
                <a:t>Sonuçları izlemeye yönelik kilit göstergelerin seçimi</a:t>
              </a:r>
              <a:endParaRPr lang="tr-TR" altLang="tr-TR" smtClean="0"/>
            </a:p>
          </p:txBody>
        </p:sp>
        <p:sp>
          <p:nvSpPr>
            <p:cNvPr id="103432" name="AutoShape 28"/>
            <p:cNvSpPr>
              <a:spLocks/>
            </p:cNvSpPr>
            <p:nvPr/>
          </p:nvSpPr>
          <p:spPr bwMode="auto">
            <a:xfrm>
              <a:off x="3667526" y="2829735"/>
              <a:ext cx="1862342" cy="1054402"/>
            </a:xfrm>
            <a:custGeom>
              <a:avLst/>
              <a:gdLst>
                <a:gd name="T0" fmla="*/ 930506 w 21600"/>
                <a:gd name="T1" fmla="*/ 527051 h 21600"/>
                <a:gd name="T2" fmla="*/ 930506 w 21600"/>
                <a:gd name="T3" fmla="*/ 527051 h 21600"/>
                <a:gd name="T4" fmla="*/ 930506 w 21600"/>
                <a:gd name="T5" fmla="*/ 527051 h 21600"/>
                <a:gd name="T6" fmla="*/ 930506 w 21600"/>
                <a:gd name="T7" fmla="*/ 52705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z="1800" smtClean="0"/>
                <a:t>Göstergelere ilişkin referans veriler</a:t>
              </a:r>
              <a:endParaRPr lang="tr-TR" altLang="tr-TR" smtClean="0"/>
            </a:p>
          </p:txBody>
        </p:sp>
        <p:sp>
          <p:nvSpPr>
            <p:cNvPr id="103433" name="AutoShape 29"/>
            <p:cNvSpPr>
              <a:spLocks/>
            </p:cNvSpPr>
            <p:nvPr/>
          </p:nvSpPr>
          <p:spPr bwMode="auto">
            <a:xfrm>
              <a:off x="6406264" y="2834499"/>
              <a:ext cx="1860754" cy="736811"/>
            </a:xfrm>
            <a:custGeom>
              <a:avLst/>
              <a:gdLst>
                <a:gd name="T0" fmla="*/ 930506 w 21600"/>
                <a:gd name="T1" fmla="*/ 368300 h 21600"/>
                <a:gd name="T2" fmla="*/ 930506 w 21600"/>
                <a:gd name="T3" fmla="*/ 368300 h 21600"/>
                <a:gd name="T4" fmla="*/ 930506 w 21600"/>
                <a:gd name="T5" fmla="*/ 368300 h 21600"/>
                <a:gd name="T6" fmla="*/ 930506 w 21600"/>
                <a:gd name="T7" fmla="*/ 3683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z="1800" smtClean="0"/>
                <a:t>Sonuçların izlenmesi</a:t>
              </a:r>
              <a:endParaRPr lang="tr-TR" altLang="tr-TR" smtClean="0"/>
            </a:p>
          </p:txBody>
        </p:sp>
        <p:sp>
          <p:nvSpPr>
            <p:cNvPr id="103434" name="AutoShape 30"/>
            <p:cNvSpPr>
              <a:spLocks/>
            </p:cNvSpPr>
            <p:nvPr/>
          </p:nvSpPr>
          <p:spPr bwMode="auto">
            <a:xfrm>
              <a:off x="8865570" y="2840850"/>
              <a:ext cx="1860754" cy="736811"/>
            </a:xfrm>
            <a:custGeom>
              <a:avLst/>
              <a:gdLst>
                <a:gd name="T0" fmla="*/ 930507 w 21600"/>
                <a:gd name="T1" fmla="*/ 368300 h 21600"/>
                <a:gd name="T2" fmla="*/ 930507 w 21600"/>
                <a:gd name="T3" fmla="*/ 368300 h 21600"/>
                <a:gd name="T4" fmla="*/ 930507 w 21600"/>
                <a:gd name="T5" fmla="*/ 368300 h 21600"/>
                <a:gd name="T6" fmla="*/ 930507 w 21600"/>
                <a:gd name="T7" fmla="*/ 3683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z="1800" smtClean="0"/>
                <a:t>Bulguların raporlanması</a:t>
              </a:r>
              <a:endParaRPr lang="tr-TR" altLang="tr-TR" smtClean="0"/>
            </a:p>
          </p:txBody>
        </p:sp>
        <p:sp>
          <p:nvSpPr>
            <p:cNvPr id="103435" name="AutoShape 31"/>
            <p:cNvSpPr>
              <a:spLocks/>
            </p:cNvSpPr>
            <p:nvPr/>
          </p:nvSpPr>
          <p:spPr bwMode="auto">
            <a:xfrm>
              <a:off x="4921789" y="79398"/>
              <a:ext cx="1862342" cy="1370404"/>
            </a:xfrm>
            <a:custGeom>
              <a:avLst/>
              <a:gdLst>
                <a:gd name="T0" fmla="*/ 930506 w 21600"/>
                <a:gd name="T1" fmla="*/ 685801 h 21600"/>
                <a:gd name="T2" fmla="*/ 930506 w 21600"/>
                <a:gd name="T3" fmla="*/ 685801 h 21600"/>
                <a:gd name="T4" fmla="*/ 930506 w 21600"/>
                <a:gd name="T5" fmla="*/ 685801 h 21600"/>
                <a:gd name="T6" fmla="*/ 930506 w 21600"/>
                <a:gd name="T7" fmla="*/ 68580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z="1800" smtClean="0"/>
                <a:t>İlerlemenin planlanması - Hedeflerin seçilmesi</a:t>
              </a:r>
              <a:endParaRPr lang="tr-TR" altLang="tr-TR" smtClean="0"/>
            </a:p>
          </p:txBody>
        </p:sp>
        <p:sp>
          <p:nvSpPr>
            <p:cNvPr id="103436" name="AutoShape 32"/>
            <p:cNvSpPr>
              <a:spLocks/>
            </p:cNvSpPr>
            <p:nvPr/>
          </p:nvSpPr>
          <p:spPr bwMode="auto">
            <a:xfrm>
              <a:off x="7414436" y="701876"/>
              <a:ext cx="2183052" cy="736811"/>
            </a:xfrm>
            <a:custGeom>
              <a:avLst/>
              <a:gdLst>
                <a:gd name="T0" fmla="*/ 1091742 w 21600"/>
                <a:gd name="T1" fmla="*/ 368300 h 21600"/>
                <a:gd name="T2" fmla="*/ 1091742 w 21600"/>
                <a:gd name="T3" fmla="*/ 368300 h 21600"/>
                <a:gd name="T4" fmla="*/ 1091742 w 21600"/>
                <a:gd name="T5" fmla="*/ 368300 h 21600"/>
                <a:gd name="T6" fmla="*/ 1091742 w 21600"/>
                <a:gd name="T7" fmla="*/ 3683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z="1800" smtClean="0"/>
                <a:t>Değerlendirmelerin rolü</a:t>
              </a:r>
              <a:endParaRPr lang="tr-TR" altLang="tr-TR" smtClean="0"/>
            </a:p>
          </p:txBody>
        </p:sp>
        <p:sp>
          <p:nvSpPr>
            <p:cNvPr id="103437" name="AutoShape 33"/>
            <p:cNvSpPr>
              <a:spLocks/>
            </p:cNvSpPr>
            <p:nvPr/>
          </p:nvSpPr>
          <p:spPr bwMode="auto">
            <a:xfrm>
              <a:off x="10135709" y="698700"/>
              <a:ext cx="1860754" cy="736811"/>
            </a:xfrm>
            <a:custGeom>
              <a:avLst/>
              <a:gdLst>
                <a:gd name="T0" fmla="*/ 930507 w 21600"/>
                <a:gd name="T1" fmla="*/ 368300 h 21600"/>
                <a:gd name="T2" fmla="*/ 930507 w 21600"/>
                <a:gd name="T3" fmla="*/ 368300 h 21600"/>
                <a:gd name="T4" fmla="*/ 930507 w 21600"/>
                <a:gd name="T5" fmla="*/ 368300 h 21600"/>
                <a:gd name="T6" fmla="*/ 930507 w 21600"/>
                <a:gd name="T7" fmla="*/ 3683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z="1800" smtClean="0"/>
                <a:t>Bulguların kullanımı</a:t>
              </a:r>
              <a:endParaRPr lang="tr-TR" altLang="tr-TR" smtClean="0"/>
            </a:p>
          </p:txBody>
        </p:sp>
        <p:sp>
          <p:nvSpPr>
            <p:cNvPr id="103438" name="AutoShape 34"/>
            <p:cNvSpPr>
              <a:spLocks/>
            </p:cNvSpPr>
            <p:nvPr/>
          </p:nvSpPr>
          <p:spPr bwMode="auto">
            <a:xfrm>
              <a:off x="11126417" y="2851967"/>
              <a:ext cx="1860754" cy="1052813"/>
            </a:xfrm>
            <a:custGeom>
              <a:avLst/>
              <a:gdLst>
                <a:gd name="T0" fmla="*/ 930507 w 21600"/>
                <a:gd name="T1" fmla="*/ 527051 h 21600"/>
                <a:gd name="T2" fmla="*/ 930507 w 21600"/>
                <a:gd name="T3" fmla="*/ 527051 h 21600"/>
                <a:gd name="T4" fmla="*/ 930507 w 21600"/>
                <a:gd name="T5" fmla="*/ 527051 h 21600"/>
                <a:gd name="T6" fmla="*/ 930507 w 21600"/>
                <a:gd name="T7" fmla="*/ 52705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z="1800" smtClean="0"/>
                <a:t>İ &amp; D sisteminin kuruluş içinde sürdürülebilirliği</a:t>
              </a:r>
              <a:endParaRPr lang="tr-TR" altLang="tr-TR" smtClean="0"/>
            </a:p>
          </p:txBody>
        </p:sp>
        <p:sp>
          <p:nvSpPr>
            <p:cNvPr id="103439" name="Line 35"/>
            <p:cNvSpPr>
              <a:spLocks noChangeShapeType="1"/>
            </p:cNvSpPr>
            <p:nvPr/>
          </p:nvSpPr>
          <p:spPr bwMode="auto">
            <a:xfrm flipV="1">
              <a:off x="633482" y="1473622"/>
              <a:ext cx="0" cy="377933"/>
            </a:xfrm>
            <a:prstGeom prst="line">
              <a:avLst/>
            </a:prstGeom>
            <a:noFill/>
            <a:ln w="25400">
              <a:solidFill>
                <a:srgbClr val="A2AE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103440" name="Line 36"/>
            <p:cNvSpPr>
              <a:spLocks noChangeShapeType="1"/>
            </p:cNvSpPr>
            <p:nvPr/>
          </p:nvSpPr>
          <p:spPr bwMode="auto">
            <a:xfrm flipV="1">
              <a:off x="1930611" y="2451802"/>
              <a:ext cx="0" cy="379521"/>
            </a:xfrm>
            <a:prstGeom prst="line">
              <a:avLst/>
            </a:prstGeom>
            <a:noFill/>
            <a:ln w="25400">
              <a:solidFill>
                <a:srgbClr val="A2AE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103441" name="Line 37"/>
            <p:cNvSpPr>
              <a:spLocks noChangeShapeType="1"/>
            </p:cNvSpPr>
            <p:nvPr/>
          </p:nvSpPr>
          <p:spPr bwMode="auto">
            <a:xfrm flipV="1">
              <a:off x="3238854" y="1457742"/>
              <a:ext cx="0" cy="377933"/>
            </a:xfrm>
            <a:prstGeom prst="line">
              <a:avLst/>
            </a:prstGeom>
            <a:noFill/>
            <a:ln w="25400">
              <a:solidFill>
                <a:srgbClr val="A2AE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103442" name="Line 38"/>
            <p:cNvSpPr>
              <a:spLocks noChangeShapeType="1"/>
            </p:cNvSpPr>
            <p:nvPr/>
          </p:nvSpPr>
          <p:spPr bwMode="auto">
            <a:xfrm flipV="1">
              <a:off x="7274721" y="2458154"/>
              <a:ext cx="0" cy="377933"/>
            </a:xfrm>
            <a:prstGeom prst="line">
              <a:avLst/>
            </a:prstGeom>
            <a:noFill/>
            <a:ln w="25400">
              <a:solidFill>
                <a:srgbClr val="A2AE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103443" name="Line 39"/>
            <p:cNvSpPr>
              <a:spLocks noChangeShapeType="1"/>
            </p:cNvSpPr>
            <p:nvPr/>
          </p:nvSpPr>
          <p:spPr bwMode="auto">
            <a:xfrm flipV="1">
              <a:off x="9829288" y="2458154"/>
              <a:ext cx="0" cy="377933"/>
            </a:xfrm>
            <a:prstGeom prst="line">
              <a:avLst/>
            </a:prstGeom>
            <a:noFill/>
            <a:ln w="25400">
              <a:solidFill>
                <a:srgbClr val="A2AE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103444" name="Line 40"/>
            <p:cNvSpPr>
              <a:spLocks noChangeShapeType="1"/>
            </p:cNvSpPr>
            <p:nvPr/>
          </p:nvSpPr>
          <p:spPr bwMode="auto">
            <a:xfrm flipV="1">
              <a:off x="5868042" y="1473622"/>
              <a:ext cx="0" cy="377933"/>
            </a:xfrm>
            <a:prstGeom prst="line">
              <a:avLst/>
            </a:prstGeom>
            <a:noFill/>
            <a:ln w="25400">
              <a:solidFill>
                <a:srgbClr val="A2AE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103445" name="Line 41"/>
            <p:cNvSpPr>
              <a:spLocks noChangeShapeType="1"/>
            </p:cNvSpPr>
            <p:nvPr/>
          </p:nvSpPr>
          <p:spPr bwMode="auto">
            <a:xfrm flipV="1">
              <a:off x="4556624" y="2458154"/>
              <a:ext cx="0" cy="377933"/>
            </a:xfrm>
            <a:prstGeom prst="line">
              <a:avLst/>
            </a:prstGeom>
            <a:noFill/>
            <a:ln w="25400">
              <a:solidFill>
                <a:srgbClr val="A2AE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103446" name="Line 42"/>
            <p:cNvSpPr>
              <a:spLocks noChangeShapeType="1"/>
            </p:cNvSpPr>
            <p:nvPr/>
          </p:nvSpPr>
          <p:spPr bwMode="auto">
            <a:xfrm flipV="1">
              <a:off x="8527396" y="1457742"/>
              <a:ext cx="0" cy="377933"/>
            </a:xfrm>
            <a:prstGeom prst="line">
              <a:avLst/>
            </a:prstGeom>
            <a:noFill/>
            <a:ln w="25400">
              <a:solidFill>
                <a:srgbClr val="A2AE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103447" name="Line 43"/>
            <p:cNvSpPr>
              <a:spLocks noChangeShapeType="1"/>
            </p:cNvSpPr>
            <p:nvPr/>
          </p:nvSpPr>
          <p:spPr bwMode="auto">
            <a:xfrm flipV="1">
              <a:off x="11097839" y="1457742"/>
              <a:ext cx="0" cy="377933"/>
            </a:xfrm>
            <a:prstGeom prst="line">
              <a:avLst/>
            </a:prstGeom>
            <a:noFill/>
            <a:ln w="25400">
              <a:solidFill>
                <a:srgbClr val="A2AE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103448" name="Line 44"/>
            <p:cNvSpPr>
              <a:spLocks noChangeShapeType="1"/>
            </p:cNvSpPr>
            <p:nvPr/>
          </p:nvSpPr>
          <p:spPr bwMode="auto">
            <a:xfrm flipV="1">
              <a:off x="12399732" y="2474033"/>
              <a:ext cx="0" cy="377933"/>
            </a:xfrm>
            <a:prstGeom prst="line">
              <a:avLst/>
            </a:prstGeom>
            <a:noFill/>
            <a:ln w="25400">
              <a:solidFill>
                <a:srgbClr val="A2AE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grpSp>
    </p:spTree>
  </p:cSld>
  <p:clrMapOvr>
    <a:masterClrMapping/>
  </p:clrMapOvr>
  <p:transition spd="med"/>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
          <p:cNvSpPr>
            <a:spLocks noGrp="1" noChangeArrowheads="1"/>
          </p:cNvSpPr>
          <p:nvPr>
            <p:ph type="title"/>
          </p:nvPr>
        </p:nvSpPr>
        <p:spPr>
          <a:xfrm>
            <a:off x="508000" y="596900"/>
            <a:ext cx="11987213" cy="1905000"/>
          </a:xfrm>
        </p:spPr>
        <p:txBody>
          <a:bodyPr/>
          <a:lstStyle/>
          <a:p>
            <a:pPr defTabSz="577850" eaLnBrk="1">
              <a:defRPr/>
            </a:pPr>
            <a:r>
              <a:rPr lang="tr-TR" altLang="tr-TR" sz="6300" smtClean="0"/>
              <a:t>PERFORMANS GÖSTERGELERİ</a:t>
            </a:r>
            <a:endParaRPr lang="tr-TR" altLang="tr-TR" smtClean="0"/>
          </a:p>
        </p:txBody>
      </p:sp>
      <p:sp>
        <p:nvSpPr>
          <p:cNvPr id="104451" name="Rectangle 2"/>
          <p:cNvSpPr>
            <a:spLocks noGrp="1" noChangeArrowheads="1"/>
          </p:cNvSpPr>
          <p:nvPr>
            <p:ph type="body" idx="1"/>
          </p:nvPr>
        </p:nvSpPr>
        <p:spPr>
          <a:xfrm>
            <a:off x="508000" y="3035300"/>
            <a:ext cx="11987213" cy="5727700"/>
          </a:xfrm>
        </p:spPr>
        <p:txBody>
          <a:bodyPr/>
          <a:lstStyle/>
          <a:p>
            <a:pPr marL="419100" indent="-419100" eaLnBrk="1">
              <a:buSzPct val="65000"/>
              <a:buFont typeface="Zapf Dingbats" pitchFamily="1" charset="2"/>
              <a:buBlip>
                <a:blip r:embed="rId2"/>
              </a:buBlip>
              <a:defRPr/>
            </a:pPr>
            <a:r>
              <a:rPr lang="tr-TR" altLang="tr-TR" smtClean="0"/>
              <a:t>Girdi (Kaynak)</a:t>
            </a:r>
          </a:p>
          <a:p>
            <a:pPr marL="419100" indent="-419100" eaLnBrk="1">
              <a:buSzPct val="65000"/>
              <a:buFont typeface="Zapf Dingbats" pitchFamily="1" charset="2"/>
              <a:buBlip>
                <a:blip r:embed="rId2"/>
              </a:buBlip>
              <a:defRPr/>
            </a:pPr>
            <a:r>
              <a:rPr lang="tr-TR" altLang="tr-TR" smtClean="0"/>
              <a:t>Çıktı (Sağlanan ürün ve/veya hizmet)</a:t>
            </a:r>
          </a:p>
          <a:p>
            <a:pPr marL="419100" indent="-419100" eaLnBrk="1">
              <a:buSzPct val="65000"/>
              <a:buFont typeface="Zapf Dingbats" pitchFamily="1" charset="2"/>
              <a:buBlip>
                <a:blip r:embed="rId2"/>
              </a:buBlip>
              <a:defRPr/>
            </a:pPr>
            <a:r>
              <a:rPr lang="tr-TR" altLang="tr-TR" smtClean="0"/>
              <a:t>Verimlilik (Birim girdi veya maliyet başına çıktı)</a:t>
            </a:r>
          </a:p>
          <a:p>
            <a:pPr marL="419100" indent="-419100" eaLnBrk="1">
              <a:buSzPct val="65000"/>
              <a:buFont typeface="Zapf Dingbats" pitchFamily="1" charset="2"/>
              <a:buBlip>
                <a:blip r:embed="rId2"/>
              </a:buBlip>
              <a:defRPr/>
            </a:pPr>
            <a:r>
              <a:rPr lang="tr-TR" altLang="tr-TR" smtClean="0"/>
              <a:t>Sonuç (Çıktıların hedefe ulaşıp ulaşmadığı)</a:t>
            </a:r>
          </a:p>
          <a:p>
            <a:pPr marL="419100" indent="-419100" eaLnBrk="1">
              <a:buSzPct val="65000"/>
              <a:buFont typeface="Zapf Dingbats" pitchFamily="1" charset="2"/>
              <a:buBlip>
                <a:blip r:embed="rId2"/>
              </a:buBlip>
              <a:defRPr/>
            </a:pPr>
            <a:r>
              <a:rPr lang="tr-TR" altLang="tr-TR" smtClean="0"/>
              <a:t>Kalite (Yararlanıcıların beklentilerinin karşılanma düzeyi)</a:t>
            </a:r>
          </a:p>
        </p:txBody>
      </p:sp>
    </p:spTree>
  </p:cSld>
  <p:clrMapOvr>
    <a:masterClrMapping/>
  </p:clrMapOvr>
  <p:transition spd="med"/>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
          <p:cNvSpPr>
            <a:spLocks noGrp="1" noChangeArrowheads="1"/>
          </p:cNvSpPr>
          <p:nvPr>
            <p:ph type="title"/>
          </p:nvPr>
        </p:nvSpPr>
        <p:spPr>
          <a:xfrm>
            <a:off x="508000" y="596900"/>
            <a:ext cx="11987213" cy="1905000"/>
          </a:xfrm>
        </p:spPr>
        <p:txBody>
          <a:bodyPr/>
          <a:lstStyle/>
          <a:p>
            <a:pPr defTabSz="577850" eaLnBrk="1">
              <a:defRPr/>
            </a:pPr>
            <a:r>
              <a:rPr lang="tr-TR" altLang="tr-TR" sz="6300" smtClean="0"/>
              <a:t>PERFORMANS GÖSTERGELERİNİN SEÇİMİ</a:t>
            </a:r>
            <a:endParaRPr lang="tr-TR" altLang="tr-TR" smtClean="0"/>
          </a:p>
        </p:txBody>
      </p:sp>
      <p:sp>
        <p:nvSpPr>
          <p:cNvPr id="105475" name="Rectangle 2"/>
          <p:cNvSpPr>
            <a:spLocks noGrp="1" noChangeArrowheads="1"/>
          </p:cNvSpPr>
          <p:nvPr>
            <p:ph type="body" idx="1"/>
          </p:nvPr>
        </p:nvSpPr>
        <p:spPr>
          <a:xfrm>
            <a:off x="508000" y="3035300"/>
            <a:ext cx="11987213" cy="5727700"/>
          </a:xfrm>
        </p:spPr>
        <p:txBody>
          <a:bodyPr/>
          <a:lstStyle/>
          <a:p>
            <a:pPr marL="338138" indent="-338138" defTabSz="565150" eaLnBrk="1">
              <a:spcBef>
                <a:spcPts val="1600"/>
              </a:spcBef>
              <a:defRPr/>
            </a:pPr>
            <a:r>
              <a:rPr lang="tr-TR" altLang="tr-TR" sz="3200" smtClean="0"/>
              <a:t>İyi bir performans göstergesinin:</a:t>
            </a:r>
          </a:p>
          <a:p>
            <a:pPr marL="338138" indent="-338138" defTabSz="565150" eaLnBrk="1">
              <a:spcBef>
                <a:spcPts val="1600"/>
              </a:spcBef>
              <a:buSzPct val="65000"/>
              <a:buFont typeface="Zapf Dingbats" pitchFamily="1" charset="2"/>
              <a:buBlip>
                <a:blip r:embed="rId2"/>
              </a:buBlip>
              <a:defRPr/>
            </a:pPr>
            <a:r>
              <a:rPr lang="tr-TR" altLang="tr-TR" sz="3200" smtClean="0"/>
              <a:t>Açık: Kesin ve belirsizlikten uzak olması</a:t>
            </a:r>
          </a:p>
          <a:p>
            <a:pPr marL="338138" indent="-338138" defTabSz="565150" eaLnBrk="1">
              <a:spcBef>
                <a:spcPts val="1600"/>
              </a:spcBef>
              <a:buSzPct val="65000"/>
              <a:buFont typeface="Zapf Dingbats" pitchFamily="1" charset="2"/>
              <a:buBlip>
                <a:blip r:embed="rId2"/>
              </a:buBlip>
              <a:defRPr/>
            </a:pPr>
            <a:r>
              <a:rPr lang="tr-TR" altLang="tr-TR" sz="3200" smtClean="0"/>
              <a:t>Bağıntılı: Üzerinde odaklanılan konuya uygun ve konuyla ilgili olması</a:t>
            </a:r>
          </a:p>
          <a:p>
            <a:pPr marL="338138" indent="-338138" defTabSz="565150" eaLnBrk="1">
              <a:spcBef>
                <a:spcPts val="1600"/>
              </a:spcBef>
              <a:buSzPct val="65000"/>
              <a:buFont typeface="Zapf Dingbats" pitchFamily="1" charset="2"/>
              <a:buBlip>
                <a:blip r:embed="rId2"/>
              </a:buBlip>
              <a:defRPr/>
            </a:pPr>
            <a:r>
              <a:rPr lang="tr-TR" altLang="tr-TR" sz="3200" smtClean="0"/>
              <a:t>Ekonomik: Elde etme maliyetinin makul olması</a:t>
            </a:r>
          </a:p>
          <a:p>
            <a:pPr marL="338138" indent="-338138" defTabSz="565150" eaLnBrk="1">
              <a:spcBef>
                <a:spcPts val="1600"/>
              </a:spcBef>
              <a:buSzPct val="65000"/>
              <a:buFont typeface="Zapf Dingbats" pitchFamily="1" charset="2"/>
              <a:buBlip>
                <a:blip r:embed="rId2"/>
              </a:buBlip>
              <a:defRPr/>
            </a:pPr>
            <a:r>
              <a:rPr lang="tr-TR" altLang="tr-TR" sz="3200" smtClean="0"/>
              <a:t>Yeterli: Performans değerlendirmesi için yeterli bir temel oluşturması</a:t>
            </a:r>
          </a:p>
          <a:p>
            <a:pPr marL="338138" indent="-338138" defTabSz="565150" eaLnBrk="1">
              <a:spcBef>
                <a:spcPts val="1600"/>
              </a:spcBef>
              <a:buSzPct val="65000"/>
              <a:buFont typeface="Zapf Dingbats" pitchFamily="1" charset="2"/>
              <a:buBlip>
                <a:blip r:embed="rId2"/>
              </a:buBlip>
              <a:defRPr/>
            </a:pPr>
            <a:r>
              <a:rPr lang="tr-TR" altLang="tr-TR" sz="3200" smtClean="0"/>
              <a:t>İzlenebilir: Bağımsız doğrulamaya tabi olması gerekir</a:t>
            </a:r>
            <a:endParaRPr lang="tr-TR" altLang="tr-TR" smtClean="0"/>
          </a:p>
        </p:txBody>
      </p:sp>
    </p:spTree>
  </p:cSld>
  <p:clrMapOvr>
    <a:masterClrMapping/>
  </p:clrMapOvr>
  <p:transition spd="med"/>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
          <p:cNvSpPr>
            <a:spLocks noGrp="1" noChangeArrowheads="1"/>
          </p:cNvSpPr>
          <p:nvPr>
            <p:ph type="title"/>
          </p:nvPr>
        </p:nvSpPr>
        <p:spPr>
          <a:xfrm>
            <a:off x="508000" y="596900"/>
            <a:ext cx="11987213" cy="1905000"/>
          </a:xfrm>
        </p:spPr>
        <p:txBody>
          <a:bodyPr/>
          <a:lstStyle/>
          <a:p>
            <a:pPr defTabSz="577850" eaLnBrk="1">
              <a:defRPr/>
            </a:pPr>
            <a:r>
              <a:rPr lang="tr-TR" altLang="tr-TR" sz="6300" smtClean="0"/>
              <a:t>PERFORMANS GÖSTERGELERİ</a:t>
            </a:r>
            <a:endParaRPr lang="tr-TR" altLang="tr-TR" smtClean="0"/>
          </a:p>
        </p:txBody>
      </p:sp>
      <p:sp>
        <p:nvSpPr>
          <p:cNvPr id="106499" name="Rectangle 2"/>
          <p:cNvSpPr>
            <a:spLocks noGrp="1" noChangeArrowheads="1"/>
          </p:cNvSpPr>
          <p:nvPr>
            <p:ph type="body" idx="1"/>
          </p:nvPr>
        </p:nvSpPr>
        <p:spPr>
          <a:xfrm>
            <a:off x="508000" y="3035300"/>
            <a:ext cx="11987213" cy="5727700"/>
          </a:xfrm>
        </p:spPr>
        <p:txBody>
          <a:bodyPr/>
          <a:lstStyle/>
          <a:p>
            <a:pPr marL="381000" indent="-381000" defTabSz="530225" eaLnBrk="1">
              <a:spcBef>
                <a:spcPts val="1000"/>
              </a:spcBef>
              <a:buSzPct val="65000"/>
              <a:buFont typeface="Zapf Dingbats" pitchFamily="1" charset="2"/>
              <a:buBlip>
                <a:blip r:embed="rId2"/>
              </a:buBlip>
              <a:defRPr/>
            </a:pPr>
            <a:r>
              <a:rPr lang="tr-TR" altLang="tr-TR" sz="3000" smtClean="0"/>
              <a:t>Doğrudan göstergeler</a:t>
            </a:r>
          </a:p>
          <a:p>
            <a:pPr marL="762000" lvl="1" indent="-381000" defTabSz="530225" eaLnBrk="1">
              <a:spcBef>
                <a:spcPts val="1000"/>
              </a:spcBef>
              <a:buClr>
                <a:srgbClr val="BEBEBE"/>
              </a:buClr>
              <a:buSzPct val="125000"/>
              <a:buFontTx/>
              <a:buChar char="•"/>
              <a:defRPr/>
            </a:pPr>
            <a:r>
              <a:rPr lang="tr-TR" altLang="tr-TR" sz="2700" smtClean="0"/>
              <a:t>Yeni yolların uzunluğu</a:t>
            </a:r>
          </a:p>
          <a:p>
            <a:pPr marL="762000" lvl="1" indent="-381000" defTabSz="530225" eaLnBrk="1">
              <a:spcBef>
                <a:spcPts val="1000"/>
              </a:spcBef>
              <a:buClr>
                <a:srgbClr val="BEBEBE"/>
              </a:buClr>
              <a:buSzPct val="125000"/>
              <a:buFontTx/>
              <a:buChar char="•"/>
              <a:defRPr/>
            </a:pPr>
            <a:r>
              <a:rPr lang="tr-TR" altLang="tr-TR" sz="2700" smtClean="0"/>
              <a:t>Metrekare cinsinden yeni yeşil alanlar</a:t>
            </a:r>
          </a:p>
          <a:p>
            <a:pPr marL="381000" indent="-381000" defTabSz="530225" eaLnBrk="1">
              <a:spcBef>
                <a:spcPts val="1000"/>
              </a:spcBef>
              <a:buSzPct val="65000"/>
              <a:buFont typeface="Zapf Dingbats" pitchFamily="1" charset="2"/>
              <a:buBlip>
                <a:blip r:embed="rId2"/>
              </a:buBlip>
              <a:defRPr/>
            </a:pPr>
            <a:r>
              <a:rPr lang="tr-TR" altLang="tr-TR" sz="3000" smtClean="0"/>
              <a:t>Temsili göstergeler</a:t>
            </a:r>
          </a:p>
          <a:p>
            <a:pPr marL="762000" lvl="1" indent="-381000" defTabSz="530225" eaLnBrk="1">
              <a:spcBef>
                <a:spcPts val="1000"/>
              </a:spcBef>
              <a:buClr>
                <a:srgbClr val="BEBEBE"/>
              </a:buClr>
              <a:buSzPct val="125000"/>
              <a:buFontTx/>
              <a:buChar char="•"/>
              <a:defRPr/>
            </a:pPr>
            <a:r>
              <a:rPr lang="tr-TR" altLang="tr-TR" sz="2700" smtClean="0"/>
              <a:t>Satılan tiyatro bileti sayısı</a:t>
            </a:r>
          </a:p>
          <a:p>
            <a:pPr marL="381000" indent="-381000" defTabSz="530225" eaLnBrk="1">
              <a:spcBef>
                <a:spcPts val="1000"/>
              </a:spcBef>
              <a:buSzPct val="65000"/>
              <a:buFont typeface="Zapf Dingbats" pitchFamily="1" charset="2"/>
              <a:buBlip>
                <a:blip r:embed="rId2"/>
              </a:buBlip>
              <a:defRPr/>
            </a:pPr>
            <a:r>
              <a:rPr lang="tr-TR" altLang="tr-TR" sz="3000" smtClean="0"/>
              <a:t>İndeksler</a:t>
            </a:r>
          </a:p>
          <a:p>
            <a:pPr marL="762000" lvl="1" indent="-381000" defTabSz="530225" eaLnBrk="1">
              <a:spcBef>
                <a:spcPts val="1000"/>
              </a:spcBef>
              <a:buClr>
                <a:srgbClr val="BEBEBE"/>
              </a:buClr>
              <a:buSzPct val="125000"/>
              <a:buFontTx/>
              <a:buChar char="•"/>
              <a:defRPr/>
            </a:pPr>
            <a:r>
              <a:rPr lang="tr-TR" altLang="tr-TR" sz="2700" smtClean="0"/>
              <a:t>TÜFE</a:t>
            </a:r>
          </a:p>
          <a:p>
            <a:pPr marL="381000" indent="-381000" defTabSz="530225" eaLnBrk="1">
              <a:spcBef>
                <a:spcPts val="1000"/>
              </a:spcBef>
              <a:buSzPct val="65000"/>
              <a:buFont typeface="Zapf Dingbats" pitchFamily="1" charset="2"/>
              <a:buBlip>
                <a:blip r:embed="rId2"/>
              </a:buBlip>
              <a:defRPr/>
            </a:pPr>
            <a:r>
              <a:rPr lang="tr-TR" altLang="tr-TR" sz="3000" smtClean="0"/>
              <a:t>Önceden tanımlanmış göstergeler</a:t>
            </a:r>
          </a:p>
          <a:p>
            <a:pPr marL="762000" lvl="1" indent="-381000" defTabSz="530225" eaLnBrk="1">
              <a:spcBef>
                <a:spcPts val="1000"/>
              </a:spcBef>
              <a:buClr>
                <a:srgbClr val="BEBEBE"/>
              </a:buClr>
              <a:buSzPct val="125000"/>
              <a:buFontTx/>
              <a:buChar char="•"/>
              <a:defRPr/>
            </a:pPr>
            <a:r>
              <a:rPr lang="tr-TR" altLang="tr-TR" sz="2700" smtClean="0"/>
              <a:t>Milenyum kalkınma hedefleri</a:t>
            </a:r>
            <a:endParaRPr lang="tr-TR" altLang="tr-TR" smtClean="0"/>
          </a:p>
        </p:txBody>
      </p:sp>
    </p:spTree>
  </p:cSld>
  <p:clrMapOvr>
    <a:masterClrMapping/>
  </p:clrMapOvr>
  <p:transition spd="med"/>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1"/>
          <p:cNvSpPr>
            <a:spLocks noGrp="1" noChangeArrowheads="1"/>
          </p:cNvSpPr>
          <p:nvPr>
            <p:ph type="title"/>
          </p:nvPr>
        </p:nvSpPr>
        <p:spPr>
          <a:xfrm>
            <a:off x="508000" y="596900"/>
            <a:ext cx="11987213" cy="1905000"/>
          </a:xfrm>
        </p:spPr>
        <p:txBody>
          <a:bodyPr/>
          <a:lstStyle/>
          <a:p>
            <a:pPr eaLnBrk="1">
              <a:defRPr/>
            </a:pPr>
            <a:r>
              <a:rPr lang="tr-TR" altLang="tr-TR" smtClean="0"/>
              <a:t>KAÇ TANE GÖSTERGE?</a:t>
            </a:r>
          </a:p>
        </p:txBody>
      </p:sp>
      <p:sp>
        <p:nvSpPr>
          <p:cNvPr id="121858" name="Rectangle 2"/>
          <p:cNvSpPr>
            <a:spLocks noGrp="1" noChangeArrowheads="1"/>
          </p:cNvSpPr>
          <p:nvPr>
            <p:ph type="body" idx="1"/>
          </p:nvPr>
        </p:nvSpPr>
        <p:spPr>
          <a:xfrm>
            <a:off x="508000" y="3035300"/>
            <a:ext cx="11987213" cy="5727700"/>
          </a:xfrm>
        </p:spPr>
        <p:txBody>
          <a:bodyPr/>
          <a:lstStyle/>
          <a:p>
            <a:pPr marL="0" indent="0" eaLnBrk="1">
              <a:defRPr/>
            </a:pPr>
            <a:r>
              <a:rPr lang="tr-TR" altLang="tr-TR" smtClean="0"/>
              <a:t>"Hedef başarıldı mı?" sorusuna cevap verebilecek en düşük sayıda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21858">
                                            <p:txEl>
                                              <p:pRg st="0" end="0"/>
                                            </p:txEl>
                                          </p:spTgt>
                                        </p:tgtEl>
                                        <p:attrNameLst>
                                          <p:attrName>style.visibility</p:attrName>
                                        </p:attrNameLst>
                                      </p:cBhvr>
                                      <p:to>
                                        <p:strVal val="visible"/>
                                      </p:to>
                                    </p:set>
                                    <p:anim calcmode="lin" valueType="num">
                                      <p:cBhvr>
                                        <p:cTn id="7" dur="500" fill="hold"/>
                                        <p:tgtEl>
                                          <p:spTgt spid="121858">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121858">
                                            <p:txEl>
                                              <p:pRg st="0" end="0"/>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build="p" bldLvl="5"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1" descr="pasted-image.pdf"/>
          <p:cNvPicPr>
            <a:picLocks noChangeAspect="1"/>
          </p:cNvPicPr>
          <p:nvPr/>
        </p:nvPicPr>
        <p:blipFill>
          <a:blip r:embed="rId2"/>
          <a:srcRect/>
          <a:stretch>
            <a:fillRect/>
          </a:stretch>
        </p:blipFill>
        <p:spPr bwMode="auto">
          <a:xfrm>
            <a:off x="752475" y="639763"/>
            <a:ext cx="11498263" cy="8472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
          <p:cNvSpPr>
            <a:spLocks noGrp="1" noChangeArrowheads="1"/>
          </p:cNvSpPr>
          <p:nvPr>
            <p:ph type="title"/>
          </p:nvPr>
        </p:nvSpPr>
        <p:spPr/>
        <p:txBody>
          <a:bodyPr/>
          <a:lstStyle/>
          <a:p>
            <a:pPr eaLnBrk="1">
              <a:defRPr/>
            </a:pPr>
            <a:r>
              <a:rPr lang="tr-TR" altLang="tr-TR" smtClean="0"/>
              <a:t>GÖSTERGE FORMU</a:t>
            </a:r>
          </a:p>
        </p:txBody>
      </p:sp>
      <p:graphicFrame>
        <p:nvGraphicFramePr>
          <p:cNvPr id="123906" name="Group 2"/>
          <p:cNvGraphicFramePr>
            <a:graphicFrameLocks noGrp="1"/>
          </p:cNvGraphicFramePr>
          <p:nvPr/>
        </p:nvGraphicFramePr>
        <p:xfrm>
          <a:off x="508000" y="3035300"/>
          <a:ext cx="12001500" cy="5730875"/>
        </p:xfrm>
        <a:graphic>
          <a:graphicData uri="http://schemas.openxmlformats.org/drawingml/2006/table">
            <a:tbl>
              <a:tblPr/>
              <a:tblGrid>
                <a:gridCol w="1873250"/>
                <a:gridCol w="2025650"/>
                <a:gridCol w="2025650"/>
                <a:gridCol w="2025650"/>
                <a:gridCol w="2025650"/>
                <a:gridCol w="2025650"/>
              </a:tblGrid>
              <a:tr h="1146175">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28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6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GÖSTERGE</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6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MEVCUT DURUM</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6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HEDEF</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6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VERİ KAYNAĞI</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6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SORUMLU BİRİM</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r>
              <a:tr h="1146175">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6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Hedef 1:</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5D0"/>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r>
              <a:tr h="1146175">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6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Hedef 2:</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5D0"/>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r>
              <a:tr h="1146175">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6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Hedef 3:</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5D0"/>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r>
              <a:tr h="1146175">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6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Hedef 4:</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6D5D0"/>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E6E3DA"/>
                    </a:solidFill>
                  </a:tcPr>
                </a:tc>
              </a:tr>
            </a:tbl>
          </a:graphicData>
        </a:graphic>
      </p:graphicFrame>
    </p:spTree>
  </p:cSld>
  <p:clrMapOvr>
    <a:masterClrMapping/>
  </p:clrMapOvr>
  <p:transition spd="med"/>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
          <p:cNvSpPr>
            <a:spLocks noGrp="1" noChangeArrowheads="1"/>
          </p:cNvSpPr>
          <p:nvPr>
            <p:ph type="title"/>
          </p:nvPr>
        </p:nvSpPr>
        <p:spPr/>
        <p:txBody>
          <a:bodyPr/>
          <a:lstStyle/>
          <a:p>
            <a:pPr eaLnBrk="1">
              <a:defRPr/>
            </a:pPr>
            <a:r>
              <a:rPr lang="tr-TR" altLang="tr-TR" smtClean="0"/>
              <a:t>İŞ PLANI</a:t>
            </a:r>
          </a:p>
        </p:txBody>
      </p:sp>
      <p:sp>
        <p:nvSpPr>
          <p:cNvPr id="110595" name="Rectangle 2"/>
          <p:cNvSpPr>
            <a:spLocks noGrp="1" noChangeArrowheads="1"/>
          </p:cNvSpPr>
          <p:nvPr>
            <p:ph type="body" idx="1"/>
          </p:nvPr>
        </p:nvSpPr>
        <p:spPr/>
        <p:txBody>
          <a:bodyPr/>
          <a:lstStyle/>
          <a:p>
            <a:pPr marL="409575" indent="-409575" defTabSz="571500" eaLnBrk="1">
              <a:lnSpc>
                <a:spcPct val="150000"/>
              </a:lnSpc>
              <a:spcBef>
                <a:spcPts val="1200"/>
              </a:spcBef>
              <a:buSzPct val="65000"/>
              <a:buFont typeface="Zapf Dingbats" pitchFamily="1" charset="2"/>
              <a:buBlip>
                <a:blip r:embed="rId2"/>
              </a:buBlip>
              <a:defRPr/>
            </a:pPr>
            <a:r>
              <a:rPr lang="tr-TR" altLang="tr-TR" sz="3300" smtClean="0"/>
              <a:t>İş planı, amaç ve hedefleri gerçekleştirmede hangi spesifik faailyetlerin yapılacağını belirleyen plandır</a:t>
            </a:r>
          </a:p>
          <a:p>
            <a:pPr marL="409575" indent="-409575" defTabSz="571500" eaLnBrk="1">
              <a:lnSpc>
                <a:spcPct val="150000"/>
              </a:lnSpc>
              <a:spcBef>
                <a:spcPts val="1200"/>
              </a:spcBef>
              <a:buSzPct val="65000"/>
              <a:buFont typeface="Zapf Dingbats" pitchFamily="1" charset="2"/>
              <a:buBlip>
                <a:blip r:embed="rId2"/>
              </a:buBlip>
              <a:defRPr/>
            </a:pPr>
            <a:r>
              <a:rPr lang="tr-TR" altLang="tr-TR" sz="3300" smtClean="0"/>
              <a:t>Her hedef iş planları ile desteklenmelidir</a:t>
            </a:r>
          </a:p>
          <a:p>
            <a:pPr marL="409575" indent="-409575" defTabSz="571500" eaLnBrk="1">
              <a:lnSpc>
                <a:spcPct val="150000"/>
              </a:lnSpc>
              <a:spcBef>
                <a:spcPts val="1200"/>
              </a:spcBef>
              <a:buSzPct val="65000"/>
              <a:buFont typeface="Zapf Dingbats" pitchFamily="1" charset="2"/>
              <a:buBlip>
                <a:blip r:embed="rId2"/>
              </a:buBlip>
              <a:defRPr/>
            </a:pPr>
            <a:r>
              <a:rPr lang="tr-TR" altLang="tr-TR" sz="3300" smtClean="0"/>
              <a:t>İş planı stratejik planı, yapacağımız günlük işlere dönüştürür</a:t>
            </a:r>
          </a:p>
          <a:p>
            <a:pPr marL="409575" indent="-409575" defTabSz="571500" eaLnBrk="1">
              <a:lnSpc>
                <a:spcPct val="150000"/>
              </a:lnSpc>
              <a:spcBef>
                <a:spcPts val="1200"/>
              </a:spcBef>
              <a:buSzPct val="65000"/>
              <a:buFont typeface="Zapf Dingbats" pitchFamily="1" charset="2"/>
              <a:buBlip>
                <a:blip r:embed="rId2"/>
              </a:buBlip>
              <a:defRPr/>
            </a:pPr>
            <a:r>
              <a:rPr lang="tr-TR" altLang="tr-TR" sz="3300" smtClean="0"/>
              <a:t>İş planı hangi işi kimin yapacağını, ne zaman yapacağını ve tamamlandığını nasıl öğreneceğimizi tanımlar </a:t>
            </a:r>
            <a:endParaRPr lang="tr-TR" altLang="tr-TR" smtClean="0"/>
          </a:p>
        </p:txBody>
      </p:sp>
    </p:spTree>
  </p:cSld>
  <p:clrMapOvr>
    <a:masterClrMapping/>
  </p:clrMapOvr>
  <p:transition spd="med"/>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
          <p:cNvSpPr>
            <a:spLocks noGrp="1" noChangeArrowheads="1"/>
          </p:cNvSpPr>
          <p:nvPr>
            <p:ph type="title"/>
          </p:nvPr>
        </p:nvSpPr>
        <p:spPr>
          <a:xfrm>
            <a:off x="508000" y="596900"/>
            <a:ext cx="11987213" cy="1905000"/>
          </a:xfrm>
        </p:spPr>
        <p:txBody>
          <a:bodyPr/>
          <a:lstStyle/>
          <a:p>
            <a:pPr eaLnBrk="1">
              <a:defRPr/>
            </a:pPr>
            <a:r>
              <a:rPr lang="tr-TR" altLang="tr-TR" smtClean="0"/>
              <a:t>İŞ PLANININ ÖZELLİKLERİ</a:t>
            </a:r>
          </a:p>
        </p:txBody>
      </p:sp>
      <p:sp>
        <p:nvSpPr>
          <p:cNvPr id="111619" name="Rectangle 2"/>
          <p:cNvSpPr>
            <a:spLocks noGrp="1" noChangeArrowheads="1"/>
          </p:cNvSpPr>
          <p:nvPr>
            <p:ph type="body" idx="1"/>
          </p:nvPr>
        </p:nvSpPr>
        <p:spPr>
          <a:xfrm>
            <a:off x="508000" y="3035300"/>
            <a:ext cx="11987213" cy="5727700"/>
          </a:xfrm>
        </p:spPr>
        <p:txBody>
          <a:bodyPr/>
          <a:lstStyle/>
          <a:p>
            <a:pPr marL="371475" indent="-371475" defTabSz="519113" eaLnBrk="1">
              <a:spcBef>
                <a:spcPts val="1000"/>
              </a:spcBef>
              <a:buSzPct val="65000"/>
              <a:buFont typeface="Zapf Dingbats" pitchFamily="1" charset="2"/>
              <a:buBlip>
                <a:blip r:embed="rId2"/>
              </a:buBlip>
              <a:defRPr/>
            </a:pPr>
            <a:r>
              <a:rPr lang="tr-TR" altLang="tr-TR" sz="3000" b="1" smtClean="0"/>
              <a:t>Belirli sorumluluklar:</a:t>
            </a:r>
            <a:r>
              <a:rPr lang="tr-TR" altLang="tr-TR" sz="3000" smtClean="0"/>
              <a:t> İş planının başarılı bir şekilde uygulanabilmesi için faaliyetlerden kim sorumlu olacak? Roller ve sorumluluklar nelerdir?</a:t>
            </a:r>
          </a:p>
          <a:p>
            <a:pPr marL="371475" indent="-371475" defTabSz="519113" eaLnBrk="1">
              <a:spcBef>
                <a:spcPts val="1000"/>
              </a:spcBef>
              <a:buSzPct val="65000"/>
              <a:buFont typeface="Zapf Dingbats" pitchFamily="1" charset="2"/>
              <a:buBlip>
                <a:blip r:embed="rId2"/>
              </a:buBlip>
              <a:defRPr/>
            </a:pPr>
            <a:r>
              <a:rPr lang="tr-TR" altLang="tr-TR" sz="3000" b="1" smtClean="0"/>
              <a:t>Detaylı faaliyetler:</a:t>
            </a:r>
            <a:r>
              <a:rPr lang="tr-TR" altLang="tr-TR" sz="3000" smtClean="0"/>
              <a:t> Her adım için ayrıntılı faaliyetler. Faaliyetler nerede ve nasıl gerçekleştirilecek?</a:t>
            </a:r>
          </a:p>
          <a:p>
            <a:pPr marL="371475" indent="-371475" defTabSz="519113" eaLnBrk="1">
              <a:spcBef>
                <a:spcPts val="1000"/>
              </a:spcBef>
              <a:buSzPct val="65000"/>
              <a:buFont typeface="Zapf Dingbats" pitchFamily="1" charset="2"/>
              <a:buBlip>
                <a:blip r:embed="rId2"/>
              </a:buBlip>
              <a:defRPr/>
            </a:pPr>
            <a:r>
              <a:rPr lang="tr-TR" altLang="tr-TR" sz="3000" b="1" smtClean="0"/>
              <a:t>Zaman çizelgesi:</a:t>
            </a:r>
            <a:r>
              <a:rPr lang="tr-TR" altLang="tr-TR" sz="3000" smtClean="0"/>
              <a:t> Her bir faaliyetin gerçekleştirileceği ve tamamlanacağı süre. Faaliyetin bitirilmesine ne zaman ihtiyacımız var?</a:t>
            </a:r>
          </a:p>
          <a:p>
            <a:pPr marL="371475" indent="-371475" defTabSz="519113" eaLnBrk="1">
              <a:spcBef>
                <a:spcPts val="1000"/>
              </a:spcBef>
              <a:buSzPct val="65000"/>
              <a:buFont typeface="Zapf Dingbats" pitchFamily="1" charset="2"/>
              <a:buBlip>
                <a:blip r:embed="rId2"/>
              </a:buBlip>
              <a:defRPr/>
            </a:pPr>
            <a:r>
              <a:rPr lang="tr-TR" altLang="tr-TR" sz="3000" b="1" smtClean="0"/>
              <a:t>Kaynaklar:</a:t>
            </a:r>
            <a:r>
              <a:rPr lang="tr-TR" altLang="tr-TR" sz="3000" smtClean="0"/>
              <a:t> Faaliyetleri tamamlamak için gerekli kaynaklar. Faaliyet için ne kadar ve hangi kaynağa ihtiyacım var?</a:t>
            </a:r>
            <a:endParaRPr lang="tr-TR" altLang="tr-TR" smtClean="0"/>
          </a:p>
        </p:txBody>
      </p:sp>
    </p:spTree>
  </p:cSld>
  <p:clrMapOvr>
    <a:masterClrMapping/>
  </p:clrMapOvr>
  <p:transition spd="med"/>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tr-TR" smtClean="0"/>
              <a:t>KRİTİK BAŞARI FAKTÖRLERİ</a:t>
            </a:r>
          </a:p>
        </p:txBody>
      </p:sp>
      <p:pic>
        <p:nvPicPr>
          <p:cNvPr id="6" name="Picture 1"/>
          <p:cNvPicPr>
            <a:picLocks noGrp="1" noChangeArrowheads="1"/>
          </p:cNvPicPr>
          <p:nvPr>
            <p:ph idx="1"/>
          </p:nvPr>
        </p:nvPicPr>
        <p:blipFill>
          <a:blip r:embed="rId2"/>
          <a:srcRect l="-148" t="1273" r="148" b="26205"/>
          <a:stretch>
            <a:fillRect/>
          </a:stretch>
        </p:blipFill>
        <p:spPr>
          <a:xfrm>
            <a:off x="508000" y="2755900"/>
            <a:ext cx="11988800" cy="6350000"/>
          </a:xfrm>
          <a:effectLst>
            <a:outerShdw blurRad="1270000" algn="ctr" rotWithShape="0">
              <a:schemeClr val="bg2">
                <a:alpha val="20000"/>
              </a:schemeClr>
            </a:outerShdw>
          </a:effectLst>
          <a:extLs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508000" y="596900"/>
            <a:ext cx="11987213" cy="1905000"/>
          </a:xfrm>
        </p:spPr>
        <p:txBody>
          <a:bodyPr/>
          <a:lstStyle/>
          <a:p>
            <a:pPr defTabSz="565150" eaLnBrk="1">
              <a:defRPr/>
            </a:pPr>
            <a:r>
              <a:rPr lang="tr-TR" altLang="tr-TR" sz="6200" smtClean="0"/>
              <a:t>KURULUŞ DÜZEYİNDE STRATEJİK PLANLAMA</a:t>
            </a:r>
            <a:endParaRPr lang="tr-TR" altLang="tr-TR" smtClean="0"/>
          </a:p>
        </p:txBody>
      </p:sp>
      <p:sp>
        <p:nvSpPr>
          <p:cNvPr id="20483" name="Rectangle 2"/>
          <p:cNvSpPr>
            <a:spLocks noGrp="1" noChangeArrowheads="1"/>
          </p:cNvSpPr>
          <p:nvPr>
            <p:ph type="body" idx="1"/>
          </p:nvPr>
        </p:nvSpPr>
        <p:spPr>
          <a:xfrm>
            <a:off x="508000" y="3035300"/>
            <a:ext cx="11987213" cy="5727700"/>
          </a:xfrm>
        </p:spPr>
        <p:txBody>
          <a:bodyPr/>
          <a:lstStyle/>
          <a:p>
            <a:pPr marL="479425" indent="-250825" eaLnBrk="1">
              <a:spcBef>
                <a:spcPct val="0"/>
              </a:spcBef>
              <a:defRPr/>
            </a:pPr>
            <a:r>
              <a:rPr lang="tr-TR" altLang="tr-TR" smtClean="0"/>
              <a:t>Stratejik planlama; kuruluşların </a:t>
            </a:r>
            <a:r>
              <a:rPr lang="tr-TR" altLang="tr-TR" b="1" i="1" smtClean="0">
                <a:solidFill>
                  <a:srgbClr val="C87C6D"/>
                </a:solidFill>
              </a:rPr>
              <a:t>mevcut durum</a:t>
            </a:r>
            <a:r>
              <a:rPr lang="tr-TR" altLang="tr-TR" smtClean="0"/>
              <a:t>, </a:t>
            </a:r>
            <a:r>
              <a:rPr lang="tr-TR" altLang="tr-TR" b="1" i="1" smtClean="0">
                <a:solidFill>
                  <a:srgbClr val="C87C6D"/>
                </a:solidFill>
              </a:rPr>
              <a:t>misyon</a:t>
            </a:r>
            <a:r>
              <a:rPr lang="tr-TR" altLang="tr-TR" smtClean="0"/>
              <a:t> ve</a:t>
            </a:r>
          </a:p>
          <a:p>
            <a:pPr marL="479425" indent="-250825" eaLnBrk="1">
              <a:spcBef>
                <a:spcPct val="0"/>
              </a:spcBef>
              <a:defRPr/>
            </a:pPr>
            <a:r>
              <a:rPr lang="tr-TR" altLang="tr-TR" b="1" i="1" smtClean="0">
                <a:solidFill>
                  <a:srgbClr val="C87C6D"/>
                </a:solidFill>
              </a:rPr>
              <a:t>temel değerler</a:t>
            </a:r>
            <a:r>
              <a:rPr lang="tr-TR" altLang="tr-TR" smtClean="0"/>
              <a:t>inden hareketle</a:t>
            </a:r>
          </a:p>
          <a:p>
            <a:pPr marL="479425" indent="-250825" eaLnBrk="1">
              <a:spcBef>
                <a:spcPts val="1800"/>
              </a:spcBef>
              <a:buSzPct val="65000"/>
              <a:buFont typeface="Zapf Dingbats" pitchFamily="1" charset="2"/>
              <a:buBlip>
                <a:blip r:embed="rId2"/>
              </a:buBlip>
              <a:defRPr/>
            </a:pPr>
            <a:r>
              <a:rPr lang="tr-TR" altLang="tr-TR" smtClean="0"/>
              <a:t>bir </a:t>
            </a:r>
            <a:r>
              <a:rPr lang="tr-TR" altLang="tr-TR" b="1" i="1" smtClean="0">
                <a:solidFill>
                  <a:srgbClr val="C87C6D"/>
                </a:solidFill>
              </a:rPr>
              <a:t>vizyon</a:t>
            </a:r>
            <a:r>
              <a:rPr lang="tr-TR" altLang="tr-TR" smtClean="0"/>
              <a:t> oluşturmaları,</a:t>
            </a:r>
          </a:p>
          <a:p>
            <a:pPr marL="479425" indent="-250825" eaLnBrk="1">
              <a:spcBef>
                <a:spcPts val="1800"/>
              </a:spcBef>
              <a:buSzPct val="65000"/>
              <a:buFont typeface="Zapf Dingbats" pitchFamily="1" charset="2"/>
              <a:buBlip>
                <a:blip r:embed="rId2"/>
              </a:buBlip>
              <a:defRPr/>
            </a:pPr>
            <a:r>
              <a:rPr lang="tr-TR" altLang="tr-TR" smtClean="0"/>
              <a:t>bu vizyona uygun </a:t>
            </a:r>
            <a:r>
              <a:rPr lang="tr-TR" altLang="tr-TR" b="1" i="1" smtClean="0">
                <a:solidFill>
                  <a:srgbClr val="C87C6D"/>
                </a:solidFill>
              </a:rPr>
              <a:t>amaç</a:t>
            </a:r>
            <a:r>
              <a:rPr lang="tr-TR" altLang="tr-TR" smtClean="0"/>
              <a:t> ve </a:t>
            </a:r>
            <a:r>
              <a:rPr lang="tr-TR" altLang="tr-TR" b="1" i="1" smtClean="0">
                <a:solidFill>
                  <a:srgbClr val="C87C6D"/>
                </a:solidFill>
              </a:rPr>
              <a:t>hedef</a:t>
            </a:r>
            <a:r>
              <a:rPr lang="tr-TR" altLang="tr-TR" smtClean="0"/>
              <a:t>ler belirlemeleri</a:t>
            </a:r>
          </a:p>
          <a:p>
            <a:pPr marL="479425" indent="-250825" eaLnBrk="1">
              <a:spcBef>
                <a:spcPts val="1800"/>
              </a:spcBef>
              <a:buSzPct val="65000"/>
              <a:buFont typeface="Zapf Dingbats" pitchFamily="1" charset="2"/>
              <a:buBlip>
                <a:blip r:embed="rId2"/>
              </a:buBlip>
              <a:defRPr/>
            </a:pPr>
            <a:r>
              <a:rPr lang="tr-TR" altLang="tr-TR" smtClean="0"/>
              <a:t>ölçülebilir </a:t>
            </a:r>
            <a:r>
              <a:rPr lang="tr-TR" altLang="tr-TR" b="1" i="1" smtClean="0">
                <a:solidFill>
                  <a:srgbClr val="C87C6D"/>
                </a:solidFill>
              </a:rPr>
              <a:t>göstergeler</a:t>
            </a:r>
            <a:r>
              <a:rPr lang="tr-TR" altLang="tr-TR" smtClean="0"/>
              <a:t> geliştirerek başarılarını </a:t>
            </a:r>
            <a:r>
              <a:rPr lang="tr-TR" altLang="tr-TR" b="1" i="1" smtClean="0">
                <a:solidFill>
                  <a:srgbClr val="C87C6D"/>
                </a:solidFill>
              </a:rPr>
              <a:t>izleme ve değerlendirme</a:t>
            </a:r>
            <a:r>
              <a:rPr lang="tr-TR" altLang="tr-TR" smtClean="0"/>
              <a:t>leri</a:t>
            </a:r>
          </a:p>
          <a:p>
            <a:pPr marL="479425" indent="-250825" eaLnBrk="1">
              <a:spcBef>
                <a:spcPts val="1800"/>
              </a:spcBef>
              <a:defRPr/>
            </a:pPr>
            <a:r>
              <a:rPr lang="tr-TR" altLang="tr-TR" smtClean="0"/>
              <a:t>sürecini ifade eden katılımcı bir planlama yaklaşımıdır. </a:t>
            </a:r>
          </a:p>
        </p:txBody>
      </p:sp>
    </p:spTree>
  </p:cSld>
  <p:clrMapOvr>
    <a:masterClrMapping/>
  </p:clrMapOvr>
  <p:transition spd="med"/>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
          <p:cNvSpPr>
            <a:spLocks noGrp="1" noChangeArrowheads="1"/>
          </p:cNvSpPr>
          <p:nvPr>
            <p:ph type="title"/>
          </p:nvPr>
        </p:nvSpPr>
        <p:spPr>
          <a:xfrm>
            <a:off x="508000" y="596900"/>
            <a:ext cx="11987213" cy="1905000"/>
          </a:xfrm>
        </p:spPr>
        <p:txBody>
          <a:bodyPr/>
          <a:lstStyle/>
          <a:p>
            <a:pPr eaLnBrk="1">
              <a:defRPr/>
            </a:pPr>
            <a:r>
              <a:rPr lang="tr-TR" altLang="tr-TR" smtClean="0"/>
              <a:t>RİSK ALANLARI</a:t>
            </a:r>
          </a:p>
        </p:txBody>
      </p:sp>
      <p:sp>
        <p:nvSpPr>
          <p:cNvPr id="113667" name="Rectangle 2"/>
          <p:cNvSpPr>
            <a:spLocks noGrp="1" noChangeArrowheads="1"/>
          </p:cNvSpPr>
          <p:nvPr>
            <p:ph type="body" idx="1"/>
          </p:nvPr>
        </p:nvSpPr>
        <p:spPr>
          <a:xfrm>
            <a:off x="508000" y="3035300"/>
            <a:ext cx="11987213" cy="5727700"/>
          </a:xfrm>
        </p:spPr>
        <p:txBody>
          <a:bodyPr/>
          <a:lstStyle/>
          <a:p>
            <a:pPr marL="419100" indent="-419100" eaLnBrk="1">
              <a:buSzPct val="65000"/>
              <a:buFont typeface="Zapf Dingbats" pitchFamily="1" charset="2"/>
              <a:buBlip>
                <a:blip r:embed="rId2"/>
              </a:buBlip>
              <a:defRPr/>
            </a:pPr>
            <a:r>
              <a:rPr lang="tr-TR" altLang="tr-TR" smtClean="0"/>
              <a:t>İnanç eksikliği</a:t>
            </a:r>
          </a:p>
          <a:p>
            <a:pPr marL="419100" indent="-419100" eaLnBrk="1">
              <a:buSzPct val="65000"/>
              <a:buFont typeface="Zapf Dingbats" pitchFamily="1" charset="2"/>
              <a:buBlip>
                <a:blip r:embed="rId2"/>
              </a:buBlip>
              <a:defRPr/>
            </a:pPr>
            <a:r>
              <a:rPr lang="tr-TR" altLang="tr-TR" smtClean="0"/>
              <a:t>Aşırı iyimserlik</a:t>
            </a:r>
          </a:p>
          <a:p>
            <a:pPr marL="419100" indent="-419100" eaLnBrk="1">
              <a:buSzPct val="65000"/>
              <a:buFont typeface="Zapf Dingbats" pitchFamily="1" charset="2"/>
              <a:buBlip>
                <a:blip r:embed="rId2"/>
              </a:buBlip>
              <a:defRPr/>
            </a:pPr>
            <a:r>
              <a:rPr lang="tr-TR" altLang="tr-TR" smtClean="0"/>
              <a:t>Riskleri hesaba katmama/yanlış hesaplama</a:t>
            </a:r>
          </a:p>
          <a:p>
            <a:pPr marL="419100" indent="-419100" eaLnBrk="1">
              <a:buSzPct val="65000"/>
              <a:buFont typeface="Zapf Dingbats" pitchFamily="1" charset="2"/>
              <a:buBlip>
                <a:blip r:embed="rId2"/>
              </a:buBlip>
              <a:defRPr/>
            </a:pPr>
            <a:r>
              <a:rPr lang="tr-TR" altLang="tr-TR" smtClean="0"/>
              <a:t>Kısa vadeli düşünme</a:t>
            </a:r>
          </a:p>
          <a:p>
            <a:pPr marL="419100" indent="-419100" eaLnBrk="1">
              <a:buSzPct val="65000"/>
              <a:buFont typeface="Zapf Dingbats" pitchFamily="1" charset="2"/>
              <a:buBlip>
                <a:blip r:embed="rId2"/>
              </a:buBlip>
              <a:defRPr/>
            </a:pPr>
            <a:r>
              <a:rPr lang="tr-TR" altLang="tr-TR" smtClean="0"/>
              <a:t>İçsel ve dışsal faktörlerin yeterince ayırt edilememesi</a:t>
            </a:r>
          </a:p>
        </p:txBody>
      </p:sp>
    </p:spTree>
  </p:cSld>
  <p:clrMapOvr>
    <a:masterClrMapping/>
  </p:clrMapOvr>
  <p:transition spd="med"/>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
          <p:cNvSpPr>
            <a:spLocks noGrp="1" noChangeArrowheads="1"/>
          </p:cNvSpPr>
          <p:nvPr>
            <p:ph type="title"/>
          </p:nvPr>
        </p:nvSpPr>
        <p:spPr>
          <a:xfrm>
            <a:off x="508000" y="596900"/>
            <a:ext cx="11987213" cy="1905000"/>
          </a:xfrm>
        </p:spPr>
        <p:txBody>
          <a:bodyPr/>
          <a:lstStyle/>
          <a:p>
            <a:pPr eaLnBrk="1">
              <a:defRPr/>
            </a:pPr>
            <a:r>
              <a:rPr lang="tr-TR" altLang="tr-TR" smtClean="0"/>
              <a:t>RİSK ALANLARI</a:t>
            </a:r>
          </a:p>
        </p:txBody>
      </p:sp>
      <p:sp>
        <p:nvSpPr>
          <p:cNvPr id="114691" name="Rectangle 2"/>
          <p:cNvSpPr>
            <a:spLocks noGrp="1" noChangeArrowheads="1"/>
          </p:cNvSpPr>
          <p:nvPr>
            <p:ph type="body" idx="1"/>
          </p:nvPr>
        </p:nvSpPr>
        <p:spPr>
          <a:xfrm>
            <a:off x="508000" y="3035300"/>
            <a:ext cx="11987213" cy="5727700"/>
          </a:xfrm>
        </p:spPr>
        <p:txBody>
          <a:bodyPr/>
          <a:lstStyle/>
          <a:p>
            <a:pPr marL="419100" indent="-419100" eaLnBrk="1">
              <a:buSzPct val="65000"/>
              <a:buFont typeface="Zapf Dingbats" pitchFamily="1" charset="2"/>
              <a:buBlip>
                <a:blip r:embed="rId2"/>
              </a:buBlip>
              <a:defRPr/>
            </a:pPr>
            <a:r>
              <a:rPr lang="tr-TR" altLang="tr-TR" smtClean="0"/>
              <a:t>Planı etkileyen tarafların hesaba katılmaması</a:t>
            </a:r>
          </a:p>
          <a:p>
            <a:pPr marL="419100" indent="-419100" eaLnBrk="1">
              <a:buSzPct val="65000"/>
              <a:buFont typeface="Zapf Dingbats" pitchFamily="1" charset="2"/>
              <a:buBlip>
                <a:blip r:embed="rId2"/>
              </a:buBlip>
              <a:defRPr/>
            </a:pPr>
            <a:r>
              <a:rPr lang="tr-TR" altLang="tr-TR" smtClean="0"/>
              <a:t>Planlar/plan bölümleri arasındaki uyumsuzluk</a:t>
            </a:r>
          </a:p>
          <a:p>
            <a:pPr marL="419100" indent="-419100" eaLnBrk="1">
              <a:buSzPct val="65000"/>
              <a:buFont typeface="Zapf Dingbats" pitchFamily="1" charset="2"/>
              <a:buBlip>
                <a:blip r:embed="rId2"/>
              </a:buBlip>
              <a:defRPr/>
            </a:pPr>
            <a:r>
              <a:rPr lang="tr-TR" altLang="tr-TR" smtClean="0"/>
              <a:t>Yönetim kültürü uyumsuzluğu</a:t>
            </a:r>
          </a:p>
          <a:p>
            <a:pPr marL="419100" indent="-419100" eaLnBrk="1">
              <a:buSzPct val="65000"/>
              <a:buFont typeface="Zapf Dingbats" pitchFamily="1" charset="2"/>
              <a:buBlip>
                <a:blip r:embed="rId2"/>
              </a:buBlip>
              <a:defRPr/>
            </a:pPr>
            <a:r>
              <a:rPr lang="tr-TR" altLang="tr-TR" smtClean="0"/>
              <a:t>Katı ya da aşırı esnek planlar</a:t>
            </a:r>
          </a:p>
        </p:txBody>
      </p:sp>
    </p:spTree>
  </p:cSld>
  <p:clrMapOvr>
    <a:masterClrMapping/>
  </p:clrMapOvr>
  <p:transition spd="med"/>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
          <p:cNvSpPr>
            <a:spLocks noGrp="1" noChangeArrowheads="1"/>
          </p:cNvSpPr>
          <p:nvPr>
            <p:ph type="title"/>
          </p:nvPr>
        </p:nvSpPr>
        <p:spPr>
          <a:xfrm>
            <a:off x="508000" y="596900"/>
            <a:ext cx="11987213" cy="1905000"/>
          </a:xfrm>
        </p:spPr>
        <p:txBody>
          <a:bodyPr/>
          <a:lstStyle/>
          <a:p>
            <a:pPr defTabSz="565150" eaLnBrk="1">
              <a:defRPr/>
            </a:pPr>
            <a:r>
              <a:rPr lang="tr-TR" altLang="tr-TR" sz="6200" smtClean="0"/>
              <a:t>KRİTİK BAŞARI FAKTÖRLERİ</a:t>
            </a:r>
            <a:endParaRPr lang="tr-TR" altLang="tr-TR" smtClean="0"/>
          </a:p>
        </p:txBody>
      </p:sp>
      <p:sp>
        <p:nvSpPr>
          <p:cNvPr id="115715" name="Rectangle 2"/>
          <p:cNvSpPr>
            <a:spLocks noGrp="1" noChangeArrowheads="1"/>
          </p:cNvSpPr>
          <p:nvPr>
            <p:ph type="body" idx="1"/>
          </p:nvPr>
        </p:nvSpPr>
        <p:spPr>
          <a:xfrm>
            <a:off x="508000" y="3035300"/>
            <a:ext cx="11987213" cy="5727700"/>
          </a:xfrm>
        </p:spPr>
        <p:txBody>
          <a:bodyPr/>
          <a:lstStyle/>
          <a:p>
            <a:pPr marL="419100" indent="-419100" eaLnBrk="1">
              <a:spcBef>
                <a:spcPts val="3300"/>
              </a:spcBef>
              <a:buSzPct val="65000"/>
              <a:buFont typeface="Zapf Dingbats" pitchFamily="1" charset="2"/>
              <a:buBlip>
                <a:blip r:embed="rId3"/>
              </a:buBlip>
              <a:defRPr/>
            </a:pPr>
            <a:r>
              <a:rPr lang="tr-TR" altLang="tr-TR" smtClean="0"/>
              <a:t>Üst yönetimin sahiplenmesi</a:t>
            </a:r>
          </a:p>
          <a:p>
            <a:pPr marL="419100" indent="-419100" eaLnBrk="1">
              <a:spcBef>
                <a:spcPts val="3300"/>
              </a:spcBef>
              <a:buSzPct val="65000"/>
              <a:buFont typeface="Zapf Dingbats" pitchFamily="1" charset="2"/>
              <a:buBlip>
                <a:blip r:embed="rId3"/>
              </a:buBlip>
              <a:defRPr/>
            </a:pPr>
            <a:r>
              <a:rPr lang="tr-TR" altLang="tr-TR" smtClean="0"/>
              <a:t>Kapasite oluşturma</a:t>
            </a:r>
          </a:p>
          <a:p>
            <a:pPr marL="419100" indent="-419100" eaLnBrk="1">
              <a:spcBef>
                <a:spcPts val="3300"/>
              </a:spcBef>
              <a:buSzPct val="65000"/>
              <a:buFont typeface="Zapf Dingbats" pitchFamily="1" charset="2"/>
              <a:buBlip>
                <a:blip r:embed="rId3"/>
              </a:buBlip>
              <a:defRPr/>
            </a:pPr>
            <a:r>
              <a:rPr lang="tr-TR" altLang="tr-TR" smtClean="0"/>
              <a:t>Durum analizi</a:t>
            </a:r>
          </a:p>
          <a:p>
            <a:pPr marL="419100" indent="-419100" eaLnBrk="1">
              <a:spcBef>
                <a:spcPts val="3300"/>
              </a:spcBef>
              <a:buSzPct val="65000"/>
              <a:buFont typeface="Zapf Dingbats" pitchFamily="1" charset="2"/>
              <a:buBlip>
                <a:blip r:embed="rId3"/>
              </a:buBlip>
              <a:defRPr/>
            </a:pPr>
            <a:r>
              <a:rPr lang="tr-TR" altLang="tr-TR" smtClean="0"/>
              <a:t>Katılımcılık</a:t>
            </a:r>
          </a:p>
          <a:p>
            <a:pPr marL="419100" indent="-419100" eaLnBrk="1">
              <a:spcBef>
                <a:spcPts val="3300"/>
              </a:spcBef>
              <a:buSzPct val="65000"/>
              <a:buFont typeface="Zapf Dingbats" pitchFamily="1" charset="2"/>
              <a:buBlip>
                <a:blip r:embed="rId3"/>
              </a:buBlip>
              <a:defRPr/>
            </a:pPr>
            <a:r>
              <a:rPr lang="tr-TR" altLang="tr-TR" smtClean="0"/>
              <a:t>Sürecin iyi yönetilmesi</a:t>
            </a:r>
          </a:p>
          <a:p>
            <a:pPr marL="419100" indent="-419100" eaLnBrk="1">
              <a:spcBef>
                <a:spcPts val="3300"/>
              </a:spcBef>
              <a:buSzPct val="65000"/>
              <a:buFont typeface="Zapf Dingbats" pitchFamily="1" charset="2"/>
              <a:buBlip>
                <a:blip r:embed="rId3"/>
              </a:buBlip>
              <a:defRPr/>
            </a:pPr>
            <a:r>
              <a:rPr lang="tr-TR" altLang="tr-TR" smtClean="0"/>
              <a:t>Planın hayata geçirilmesi</a:t>
            </a:r>
          </a:p>
        </p:txBody>
      </p:sp>
    </p:spTree>
  </p:cSld>
  <p:clrMapOvr>
    <a:masterClrMapping/>
  </p:clrMapOvr>
  <p:transition spd="med"/>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
          <p:cNvSpPr>
            <a:spLocks noGrp="1" noChangeArrowheads="1"/>
          </p:cNvSpPr>
          <p:nvPr>
            <p:ph type="title"/>
          </p:nvPr>
        </p:nvSpPr>
        <p:spPr>
          <a:xfrm>
            <a:off x="508000" y="596900"/>
            <a:ext cx="11987213" cy="1905000"/>
          </a:xfrm>
        </p:spPr>
        <p:txBody>
          <a:bodyPr/>
          <a:lstStyle/>
          <a:p>
            <a:pPr eaLnBrk="1">
              <a:defRPr/>
            </a:pPr>
            <a:r>
              <a:rPr lang="tr-TR" altLang="tr-TR" smtClean="0"/>
              <a:t>BİTİRİRKEN…</a:t>
            </a:r>
          </a:p>
        </p:txBody>
      </p:sp>
      <p:sp>
        <p:nvSpPr>
          <p:cNvPr id="116739" name="Rectangle 2"/>
          <p:cNvSpPr>
            <a:spLocks noGrp="1" noChangeArrowheads="1"/>
          </p:cNvSpPr>
          <p:nvPr>
            <p:ph type="body" idx="1"/>
          </p:nvPr>
        </p:nvSpPr>
        <p:spPr>
          <a:xfrm>
            <a:off x="508000" y="3035300"/>
            <a:ext cx="11987213" cy="5727700"/>
          </a:xfrm>
        </p:spPr>
        <p:txBody>
          <a:bodyPr/>
          <a:lstStyle/>
          <a:p>
            <a:pPr marL="0" indent="0" algn="ctr" eaLnBrk="1">
              <a:defRPr/>
            </a:pPr>
            <a:r>
              <a:rPr lang="tr-TR" altLang="tr-TR" smtClean="0"/>
              <a:t>Stratejik plan sadece stratejik plan değildir…</a:t>
            </a:r>
          </a:p>
        </p:txBody>
      </p:sp>
    </p:spTree>
  </p:cSld>
  <p:clrMapOvr>
    <a:masterClrMapping/>
  </p:clrMapOvr>
  <p:transition spd="med"/>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AutoShape 1"/>
          <p:cNvSpPr>
            <a:spLocks/>
          </p:cNvSpPr>
          <p:nvPr/>
        </p:nvSpPr>
        <p:spPr bwMode="auto">
          <a:xfrm>
            <a:off x="5607050" y="4675188"/>
            <a:ext cx="5359400" cy="939800"/>
          </a:xfrm>
          <a:custGeom>
            <a:avLst/>
            <a:gdLst>
              <a:gd name="T0" fmla="*/ 2679923 w 21600"/>
              <a:gd name="T1" fmla="*/ 469900 h 21600"/>
              <a:gd name="T2" fmla="*/ 2679923 w 21600"/>
              <a:gd name="T3" fmla="*/ 469900 h 21600"/>
              <a:gd name="T4" fmla="*/ 2679923 w 21600"/>
              <a:gd name="T5" fmla="*/ 469900 h 21600"/>
              <a:gd name="T6" fmla="*/ 2679923 w 21600"/>
              <a:gd name="T7" fmla="*/ 4699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z="4800" b="1" i="1" smtClean="0"/>
              <a:t>TEŞEKKÜRLER…</a:t>
            </a:r>
            <a:endParaRPr lang="tr-TR" altLang="tr-TR" smtClean="0"/>
          </a:p>
        </p:txBody>
      </p:sp>
      <p:sp>
        <p:nvSpPr>
          <p:cNvPr id="117763" name="AutoShape 2"/>
          <p:cNvSpPr>
            <a:spLocks/>
          </p:cNvSpPr>
          <p:nvPr/>
        </p:nvSpPr>
        <p:spPr bwMode="auto">
          <a:xfrm>
            <a:off x="815975" y="1446213"/>
            <a:ext cx="6561138" cy="850900"/>
          </a:xfrm>
          <a:custGeom>
            <a:avLst/>
            <a:gdLst>
              <a:gd name="T0" fmla="*/ 3280569 w 21600"/>
              <a:gd name="T1" fmla="*/ 425450 h 21600"/>
              <a:gd name="T2" fmla="*/ 3280569 w 21600"/>
              <a:gd name="T3" fmla="*/ 425450 h 21600"/>
              <a:gd name="T4" fmla="*/ 3280569 w 21600"/>
              <a:gd name="T5" fmla="*/ 425450 h 21600"/>
              <a:gd name="T6" fmla="*/ 3280569 w 21600"/>
              <a:gd name="T7" fmla="*/ 4254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z="4300" smtClean="0"/>
              <a:t>Kamuda Stratejik Yönetim</a:t>
            </a:r>
            <a:endParaRPr lang="tr-TR" altLang="tr-TR" smtClean="0"/>
          </a:p>
        </p:txBody>
      </p:sp>
      <p:pic>
        <p:nvPicPr>
          <p:cNvPr id="117764" name="Picture 3" descr="pasted-image.tif"/>
          <p:cNvPicPr>
            <a:picLocks noChangeAspect="1"/>
          </p:cNvPicPr>
          <p:nvPr/>
        </p:nvPicPr>
        <p:blipFill>
          <a:blip r:embed="rId2"/>
          <a:srcRect/>
          <a:stretch>
            <a:fillRect/>
          </a:stretch>
        </p:blipFill>
        <p:spPr bwMode="auto">
          <a:xfrm>
            <a:off x="8228013" y="7923213"/>
            <a:ext cx="600075" cy="60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7765" name="Picture 4" descr="pasted-image.tif"/>
          <p:cNvPicPr>
            <a:picLocks noChangeAspect="1"/>
          </p:cNvPicPr>
          <p:nvPr/>
        </p:nvPicPr>
        <p:blipFill>
          <a:blip r:embed="rId3"/>
          <a:srcRect/>
          <a:stretch>
            <a:fillRect/>
          </a:stretch>
        </p:blipFill>
        <p:spPr bwMode="auto">
          <a:xfrm>
            <a:off x="8228013" y="7262813"/>
            <a:ext cx="600075" cy="60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7766" name="Picture 5" descr="pasted-image-small.png"/>
          <p:cNvPicPr>
            <a:picLocks noChangeAspect="1"/>
          </p:cNvPicPr>
          <p:nvPr/>
        </p:nvPicPr>
        <p:blipFill>
          <a:blip r:embed="rId4"/>
          <a:srcRect/>
          <a:stretch>
            <a:fillRect/>
          </a:stretch>
        </p:blipFill>
        <p:spPr bwMode="auto">
          <a:xfrm>
            <a:off x="7596188" y="8583613"/>
            <a:ext cx="1276350"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7767" name="AutoShape 6"/>
          <p:cNvSpPr>
            <a:spLocks/>
          </p:cNvSpPr>
          <p:nvPr/>
        </p:nvSpPr>
        <p:spPr bwMode="auto">
          <a:xfrm>
            <a:off x="8996363" y="8693150"/>
            <a:ext cx="4008437" cy="395288"/>
          </a:xfrm>
          <a:custGeom>
            <a:avLst/>
            <a:gdLst>
              <a:gd name="T0" fmla="*/ 1556544 w 21600"/>
              <a:gd name="T1" fmla="*/ 222250 h 21600"/>
              <a:gd name="T2" fmla="*/ 1556544 w 21600"/>
              <a:gd name="T3" fmla="*/ 222250 h 21600"/>
              <a:gd name="T4" fmla="*/ 1556544 w 21600"/>
              <a:gd name="T5" fmla="*/ 222250 h 21600"/>
              <a:gd name="T6" fmla="*/ 1556544 w 21600"/>
              <a:gd name="T7" fmla="*/ 2222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algn="l" eaLnBrk="1">
              <a:defRPr/>
            </a:pPr>
            <a:r>
              <a:rPr lang="tr-TR" altLang="tr-TR" sz="2000" smtClean="0"/>
              <a:t> Kamuda Stratejik Yönetim</a:t>
            </a:r>
            <a:endParaRPr lang="tr-TR" altLang="tr-TR" smtClean="0"/>
          </a:p>
        </p:txBody>
      </p:sp>
      <p:sp>
        <p:nvSpPr>
          <p:cNvPr id="117768" name="AutoShape 7"/>
          <p:cNvSpPr>
            <a:spLocks/>
          </p:cNvSpPr>
          <p:nvPr/>
        </p:nvSpPr>
        <p:spPr bwMode="auto">
          <a:xfrm>
            <a:off x="8983663" y="7991475"/>
            <a:ext cx="1982787" cy="444500"/>
          </a:xfrm>
          <a:custGeom>
            <a:avLst/>
            <a:gdLst>
              <a:gd name="T0" fmla="*/ 991617 w 21600"/>
              <a:gd name="T1" fmla="*/ 222250 h 21600"/>
              <a:gd name="T2" fmla="*/ 991617 w 21600"/>
              <a:gd name="T3" fmla="*/ 222250 h 21600"/>
              <a:gd name="T4" fmla="*/ 991617 w 21600"/>
              <a:gd name="T5" fmla="*/ 222250 h 21600"/>
              <a:gd name="T6" fmla="*/ 991617 w 21600"/>
              <a:gd name="T7" fmla="*/ 2222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tr-TR" sz="2000" dirty="0">
                <a:latin typeface="Avenir Next Medium" charset="0"/>
                <a:ea typeface="ＭＳ Ｐゴシック" charset="0"/>
                <a:sym typeface="Avenir Next Medium" charset="0"/>
              </a:rPr>
              <a:t>@</a:t>
            </a:r>
            <a:r>
              <a:rPr lang="tr-TR" sz="2000" dirty="0" err="1">
                <a:latin typeface="Avenir Next Medium" charset="0"/>
                <a:ea typeface="ＭＳ Ｐゴシック" charset="0"/>
                <a:sym typeface="Avenir Next Medium" charset="0"/>
              </a:rPr>
              <a:t>KamudaSP</a:t>
            </a:r>
            <a:endParaRPr lang="tr-TR" dirty="0">
              <a:latin typeface="Avenir Next Medium" charset="0"/>
              <a:ea typeface="ＭＳ Ｐゴシック" charset="0"/>
              <a:sym typeface="Avenir Next Medium" charset="0"/>
            </a:endParaRPr>
          </a:p>
        </p:txBody>
      </p:sp>
      <p:sp>
        <p:nvSpPr>
          <p:cNvPr id="117769" name="AutoShape 8"/>
          <p:cNvSpPr>
            <a:spLocks/>
          </p:cNvSpPr>
          <p:nvPr/>
        </p:nvSpPr>
        <p:spPr bwMode="auto">
          <a:xfrm>
            <a:off x="8996363" y="7340600"/>
            <a:ext cx="3113087" cy="444500"/>
          </a:xfrm>
          <a:custGeom>
            <a:avLst/>
            <a:gdLst>
              <a:gd name="T0" fmla="*/ 1556544 w 21600"/>
              <a:gd name="T1" fmla="*/ 222250 h 21600"/>
              <a:gd name="T2" fmla="*/ 1556544 w 21600"/>
              <a:gd name="T3" fmla="*/ 222250 h 21600"/>
              <a:gd name="T4" fmla="*/ 1556544 w 21600"/>
              <a:gd name="T5" fmla="*/ 222250 h 21600"/>
              <a:gd name="T6" fmla="*/ 1556544 w 21600"/>
              <a:gd name="T7" fmla="*/ 2222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algn="l" eaLnBrk="1">
              <a:defRPr/>
            </a:pPr>
            <a:r>
              <a:rPr lang="tr-TR" altLang="tr-TR" sz="2000" smtClean="0"/>
              <a:t>Kamuda Stratejik Yönetim</a:t>
            </a:r>
            <a:endParaRPr lang="tr-TR" altLang="tr-TR" smtClean="0"/>
          </a:p>
        </p:txBody>
      </p:sp>
      <p:pic>
        <p:nvPicPr>
          <p:cNvPr id="117770" name="Picture 9" descr="pasted-image.tif"/>
          <p:cNvPicPr>
            <a:picLocks noChangeAspect="1"/>
          </p:cNvPicPr>
          <p:nvPr/>
        </p:nvPicPr>
        <p:blipFill>
          <a:blip r:embed="rId5"/>
          <a:srcRect/>
          <a:stretch>
            <a:fillRect/>
          </a:stretch>
        </p:blipFill>
        <p:spPr bwMode="auto">
          <a:xfrm>
            <a:off x="706438" y="8586788"/>
            <a:ext cx="600075"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7771" name="Picture 10" descr="pasted-image.tif"/>
          <p:cNvPicPr>
            <a:picLocks noChangeAspect="1"/>
          </p:cNvPicPr>
          <p:nvPr/>
        </p:nvPicPr>
        <p:blipFill>
          <a:blip r:embed="rId6"/>
          <a:srcRect/>
          <a:stretch>
            <a:fillRect/>
          </a:stretch>
        </p:blipFill>
        <p:spPr bwMode="auto">
          <a:xfrm>
            <a:off x="706438" y="7915275"/>
            <a:ext cx="600075"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7772" name="AutoShape 11"/>
          <p:cNvSpPr>
            <a:spLocks/>
          </p:cNvSpPr>
          <p:nvPr/>
        </p:nvSpPr>
        <p:spPr bwMode="auto">
          <a:xfrm>
            <a:off x="1455738" y="8080375"/>
            <a:ext cx="1770062" cy="444500"/>
          </a:xfrm>
          <a:custGeom>
            <a:avLst/>
            <a:gdLst>
              <a:gd name="T0" fmla="*/ 885031 w 21600"/>
              <a:gd name="T1" fmla="*/ 222250 h 21600"/>
              <a:gd name="T2" fmla="*/ 885031 w 21600"/>
              <a:gd name="T3" fmla="*/ 222250 h 21600"/>
              <a:gd name="T4" fmla="*/ 885031 w 21600"/>
              <a:gd name="T5" fmla="*/ 222250 h 21600"/>
              <a:gd name="T6" fmla="*/ 885031 w 21600"/>
              <a:gd name="T7" fmla="*/ 2222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tr-TR" sz="2000">
                <a:latin typeface="Avenir Next Medium" charset="0"/>
                <a:ea typeface="ＭＳ Ｐゴシック" charset="0"/>
                <a:sym typeface="Avenir Next Medium" charset="0"/>
              </a:rPr>
              <a:t>www.sp.gov.tr</a:t>
            </a:r>
            <a:endParaRPr lang="tr-TR">
              <a:latin typeface="Avenir Next Medium" charset="0"/>
              <a:ea typeface="ＭＳ Ｐゴシック" charset="0"/>
              <a:sym typeface="Avenir Next Medium" charset="0"/>
            </a:endParaRPr>
          </a:p>
        </p:txBody>
      </p:sp>
      <p:sp>
        <p:nvSpPr>
          <p:cNvPr id="117773" name="AutoShape 12"/>
          <p:cNvSpPr>
            <a:spLocks/>
          </p:cNvSpPr>
          <p:nvPr/>
        </p:nvSpPr>
        <p:spPr bwMode="auto">
          <a:xfrm>
            <a:off x="1457325" y="8643938"/>
            <a:ext cx="1736725" cy="444500"/>
          </a:xfrm>
          <a:custGeom>
            <a:avLst/>
            <a:gdLst>
              <a:gd name="T0" fmla="*/ 868363 w 21600"/>
              <a:gd name="T1" fmla="*/ 222250 h 21600"/>
              <a:gd name="T2" fmla="*/ 868363 w 21600"/>
              <a:gd name="T3" fmla="*/ 222250 h 21600"/>
              <a:gd name="T4" fmla="*/ 868363 w 21600"/>
              <a:gd name="T5" fmla="*/ 222250 h 21600"/>
              <a:gd name="T6" fmla="*/ 868363 w 21600"/>
              <a:gd name="T7" fmla="*/ 2222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tr-TR" sz="2000">
                <a:latin typeface="Avenir Next Medium" charset="0"/>
                <a:ea typeface="ＭＳ Ｐゴシック" charset="0"/>
                <a:sym typeface="Avenir Next Medium" charset="0"/>
              </a:rPr>
              <a:t>sp@dpt.gov.tr</a:t>
            </a:r>
            <a:endParaRPr lang="tr-TR">
              <a:latin typeface="Avenir Next Medium" charset="0"/>
              <a:ea typeface="ＭＳ Ｐゴシック" charset="0"/>
              <a:sym typeface="Avenir Next Medium" charset="0"/>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508000" y="596900"/>
            <a:ext cx="11987213" cy="1905000"/>
          </a:xfrm>
        </p:spPr>
        <p:txBody>
          <a:bodyPr/>
          <a:lstStyle/>
          <a:p>
            <a:pPr eaLnBrk="1">
              <a:defRPr/>
            </a:pPr>
            <a:r>
              <a:rPr lang="tr-TR" altLang="tr-TR" smtClean="0"/>
              <a:t>STRATEJİK PLANLAMA</a:t>
            </a:r>
          </a:p>
        </p:txBody>
      </p:sp>
      <p:sp>
        <p:nvSpPr>
          <p:cNvPr id="21507" name="Rectangle 2"/>
          <p:cNvSpPr>
            <a:spLocks noGrp="1" noChangeArrowheads="1"/>
          </p:cNvSpPr>
          <p:nvPr>
            <p:ph type="body" idx="1"/>
          </p:nvPr>
        </p:nvSpPr>
        <p:spPr>
          <a:xfrm>
            <a:off x="508000" y="3035300"/>
            <a:ext cx="11987213" cy="5727700"/>
          </a:xfrm>
        </p:spPr>
        <p:txBody>
          <a:bodyPr/>
          <a:lstStyle/>
          <a:p>
            <a:pPr marL="419100" indent="-419100" eaLnBrk="1">
              <a:spcBef>
                <a:spcPts val="2500"/>
              </a:spcBef>
              <a:buSzPct val="65000"/>
              <a:buFont typeface="Zapf Dingbats" pitchFamily="1" charset="2"/>
              <a:buBlip>
                <a:blip r:embed="rId3"/>
              </a:buBlip>
              <a:defRPr/>
            </a:pPr>
            <a:r>
              <a:rPr lang="tr-TR" altLang="tr-TR" smtClean="0"/>
              <a:t>Gelecekte nelerin başarılacağına ilişkin önceliklerin belirlenmesi sürecidir</a:t>
            </a:r>
          </a:p>
          <a:p>
            <a:pPr marL="419100" indent="-419100" eaLnBrk="1">
              <a:spcBef>
                <a:spcPts val="2500"/>
              </a:spcBef>
              <a:buSzPct val="65000"/>
              <a:buFont typeface="Zapf Dingbats" pitchFamily="1" charset="2"/>
              <a:buBlip>
                <a:blip r:embed="rId3"/>
              </a:buBlip>
              <a:defRPr/>
            </a:pPr>
            <a:r>
              <a:rPr lang="tr-TR" altLang="tr-TR" smtClean="0"/>
              <a:t>Neyi yapacağımıza ve neyi yapmayacağımıza ilişkin kararlar alınmasına yardımcı olur</a:t>
            </a:r>
          </a:p>
          <a:p>
            <a:pPr marL="419100" indent="-419100" eaLnBrk="1">
              <a:spcBef>
                <a:spcPts val="2500"/>
              </a:spcBef>
              <a:buSzPct val="65000"/>
              <a:buFont typeface="Zapf Dingbats" pitchFamily="1" charset="2"/>
              <a:buBlip>
                <a:blip r:embed="rId3"/>
              </a:buBlip>
              <a:defRPr/>
            </a:pPr>
            <a:r>
              <a:rPr lang="tr-TR" altLang="tr-TR" smtClean="0"/>
              <a:t>Bütün çalışanları bir plan etrafında kuruluşu yönetme hususunda bir araya getirir</a:t>
            </a:r>
          </a:p>
          <a:p>
            <a:pPr marL="419100" indent="-419100" eaLnBrk="1">
              <a:spcBef>
                <a:spcPts val="2500"/>
              </a:spcBef>
              <a:buSzPct val="65000"/>
              <a:buFont typeface="Zapf Dingbats" pitchFamily="1" charset="2"/>
              <a:buBlip>
                <a:blip r:embed="rId3"/>
              </a:buBlip>
              <a:defRPr/>
            </a:pPr>
            <a:r>
              <a:rPr lang="tr-TR" altLang="tr-TR" smtClean="0"/>
              <a:t>Kaynakların nerelere dağıtılacağına ilişkin bir çerçeve oluşturur</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508000" y="596900"/>
            <a:ext cx="11987213" cy="1905000"/>
          </a:xfrm>
        </p:spPr>
        <p:txBody>
          <a:bodyPr/>
          <a:lstStyle/>
          <a:p>
            <a:pPr defTabSz="565150" eaLnBrk="1">
              <a:defRPr/>
            </a:pPr>
            <a:r>
              <a:rPr lang="tr-TR" altLang="tr-TR" sz="6200" smtClean="0"/>
              <a:t>STRATEJİK PLANLAMANIN TEMELLERİ</a:t>
            </a:r>
            <a:endParaRPr lang="tr-TR" altLang="tr-TR" smtClean="0"/>
          </a:p>
        </p:txBody>
      </p:sp>
      <p:sp>
        <p:nvSpPr>
          <p:cNvPr id="22531" name="Rectangle 2"/>
          <p:cNvSpPr>
            <a:spLocks noGrp="1" noChangeArrowheads="1"/>
          </p:cNvSpPr>
          <p:nvPr>
            <p:ph type="body" idx="1"/>
          </p:nvPr>
        </p:nvSpPr>
        <p:spPr>
          <a:xfrm>
            <a:off x="508000" y="3049588"/>
            <a:ext cx="11987213" cy="5727700"/>
          </a:xfrm>
        </p:spPr>
        <p:txBody>
          <a:bodyPr/>
          <a:lstStyle/>
          <a:p>
            <a:pPr marL="396875" indent="-396875" defTabSz="554038" eaLnBrk="1">
              <a:spcBef>
                <a:spcPts val="1400"/>
              </a:spcBef>
              <a:buSzPct val="65000"/>
              <a:buFont typeface="Zapf Dingbats" pitchFamily="1" charset="2"/>
              <a:buBlip>
                <a:blip r:embed="rId2"/>
              </a:buBlip>
              <a:defRPr/>
            </a:pPr>
            <a:r>
              <a:rPr lang="tr-TR" altLang="tr-TR" sz="3200" smtClean="0"/>
              <a:t>Süreklilik: değişen şartlara uyum</a:t>
            </a:r>
          </a:p>
          <a:p>
            <a:pPr marL="396875" indent="-396875" defTabSz="554038" eaLnBrk="1">
              <a:spcBef>
                <a:spcPts val="1400"/>
              </a:spcBef>
              <a:buSzPct val="65000"/>
              <a:buFont typeface="Zapf Dingbats" pitchFamily="1" charset="2"/>
              <a:buBlip>
                <a:blip r:embed="rId2"/>
              </a:buBlip>
              <a:defRPr/>
            </a:pPr>
            <a:r>
              <a:rPr lang="tr-TR" altLang="tr-TR" sz="3200" smtClean="0"/>
              <a:t>Sistematik: üzerinde düşünülmüş belirli metotlar</a:t>
            </a:r>
          </a:p>
          <a:p>
            <a:pPr marL="396875" indent="-396875" defTabSz="554038" eaLnBrk="1">
              <a:spcBef>
                <a:spcPts val="1400"/>
              </a:spcBef>
              <a:buSzPct val="65000"/>
              <a:buFont typeface="Zapf Dingbats" pitchFamily="1" charset="2"/>
              <a:buBlip>
                <a:blip r:embed="rId2"/>
              </a:buBlip>
              <a:defRPr/>
            </a:pPr>
            <a:r>
              <a:rPr lang="tr-TR" altLang="tr-TR" sz="3200" smtClean="0"/>
              <a:t>Süreç: bazen süreci yaşamak da sonuçlar kadar önemli</a:t>
            </a:r>
          </a:p>
          <a:p>
            <a:pPr marL="396875" indent="-396875" defTabSz="554038" eaLnBrk="1">
              <a:spcBef>
                <a:spcPts val="1400"/>
              </a:spcBef>
              <a:buSzPct val="65000"/>
              <a:buFont typeface="Zapf Dingbats" pitchFamily="1" charset="2"/>
              <a:buBlip>
                <a:blip r:embed="rId2"/>
              </a:buBlip>
              <a:defRPr/>
            </a:pPr>
            <a:r>
              <a:rPr lang="tr-TR" altLang="tr-TR" sz="3200" smtClean="0"/>
              <a:t>Paydaşlar: değişime önem veren doğru insanları dahil etmek</a:t>
            </a:r>
          </a:p>
          <a:p>
            <a:pPr marL="396875" indent="-396875" defTabSz="554038" eaLnBrk="1">
              <a:spcBef>
                <a:spcPts val="1400"/>
              </a:spcBef>
              <a:buSzPct val="65000"/>
              <a:buFont typeface="Zapf Dingbats" pitchFamily="1" charset="2"/>
              <a:buBlip>
                <a:blip r:embed="rId2"/>
              </a:buBlip>
              <a:defRPr/>
            </a:pPr>
            <a:r>
              <a:rPr lang="tr-TR" altLang="tr-TR" sz="3200" smtClean="0"/>
              <a:t>Kararlar: öncelikler ve kaynaklar belirlenmeli</a:t>
            </a:r>
          </a:p>
          <a:p>
            <a:pPr marL="396875" indent="-396875" defTabSz="554038" eaLnBrk="1">
              <a:spcBef>
                <a:spcPts val="1400"/>
              </a:spcBef>
              <a:buSzPct val="65000"/>
              <a:buFont typeface="Zapf Dingbats" pitchFamily="1" charset="2"/>
              <a:buBlip>
                <a:blip r:embed="rId2"/>
              </a:buBlip>
              <a:defRPr/>
            </a:pPr>
            <a:r>
              <a:rPr lang="tr-TR" altLang="tr-TR" sz="3200" smtClean="0"/>
              <a:t>Sonuçlar: amaçlar ve topluma yararları belirlenmeli</a:t>
            </a:r>
          </a:p>
          <a:p>
            <a:pPr marL="396875" indent="-396875" defTabSz="554038" eaLnBrk="1">
              <a:spcBef>
                <a:spcPts val="1400"/>
              </a:spcBef>
              <a:buSzPct val="65000"/>
              <a:buFont typeface="Zapf Dingbats" pitchFamily="1" charset="2"/>
              <a:buBlip>
                <a:blip r:embed="rId2"/>
              </a:buBlip>
              <a:defRPr/>
            </a:pPr>
            <a:r>
              <a:rPr lang="tr-TR" altLang="tr-TR" sz="3200" smtClean="0"/>
              <a:t>Ölçme: başarı için sonuçlar ölçülmeli</a:t>
            </a:r>
            <a:endParaRPr lang="tr-TR" altLang="tr-TR" smtClean="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508000" y="596900"/>
            <a:ext cx="11987213" cy="1905000"/>
          </a:xfrm>
        </p:spPr>
        <p:txBody>
          <a:bodyPr/>
          <a:lstStyle/>
          <a:p>
            <a:pPr eaLnBrk="1">
              <a:defRPr/>
            </a:pPr>
            <a:r>
              <a:rPr lang="tr-TR" altLang="tr-TR" smtClean="0"/>
              <a:t>STRATEJİK PLANLAMA</a:t>
            </a:r>
          </a:p>
        </p:txBody>
      </p:sp>
      <p:sp>
        <p:nvSpPr>
          <p:cNvPr id="23555" name="Rectangle 2"/>
          <p:cNvSpPr>
            <a:spLocks noGrp="1" noChangeArrowheads="1"/>
          </p:cNvSpPr>
          <p:nvPr>
            <p:ph type="body" idx="1"/>
          </p:nvPr>
        </p:nvSpPr>
        <p:spPr>
          <a:xfrm>
            <a:off x="5046663" y="2595563"/>
            <a:ext cx="7461250" cy="6516687"/>
          </a:xfrm>
        </p:spPr>
        <p:txBody>
          <a:bodyPr/>
          <a:lstStyle/>
          <a:p>
            <a:pPr marL="0" indent="0" defTabSz="560388" eaLnBrk="1">
              <a:spcBef>
                <a:spcPts val="1200"/>
              </a:spcBef>
              <a:defRPr/>
            </a:pPr>
            <a:r>
              <a:rPr lang="tr-TR" altLang="tr-TR" sz="2800" smtClean="0">
                <a:solidFill>
                  <a:srgbClr val="905E3B"/>
                </a:solidFill>
              </a:rPr>
              <a:t>Alice:</a:t>
            </a:r>
            <a:r>
              <a:rPr lang="tr-TR" altLang="tr-TR" sz="2800" smtClean="0"/>
              <a:t> Lütfen söyler misin, hangi yoldan gitmeliyim?</a:t>
            </a:r>
          </a:p>
          <a:p>
            <a:pPr marL="0" indent="0" defTabSz="560388" eaLnBrk="1">
              <a:spcBef>
                <a:spcPts val="1200"/>
              </a:spcBef>
              <a:defRPr/>
            </a:pPr>
            <a:r>
              <a:rPr lang="tr-TR" altLang="tr-TR" sz="2800" smtClean="0">
                <a:solidFill>
                  <a:srgbClr val="905E3B"/>
                </a:solidFill>
              </a:rPr>
              <a:t>Kedi:</a:t>
            </a:r>
            <a:r>
              <a:rPr lang="tr-TR" altLang="tr-TR" sz="2800" smtClean="0"/>
              <a:t> Bu büyük ölçüde nereye ulaşmak istediğine bağlı.</a:t>
            </a:r>
          </a:p>
          <a:p>
            <a:pPr marL="0" indent="0" defTabSz="560388" eaLnBrk="1">
              <a:spcBef>
                <a:spcPts val="1200"/>
              </a:spcBef>
              <a:defRPr/>
            </a:pPr>
            <a:r>
              <a:rPr lang="tr-TR" altLang="tr-TR" sz="2800" smtClean="0">
                <a:solidFill>
                  <a:srgbClr val="905E3B"/>
                </a:solidFill>
              </a:rPr>
              <a:t>Alice:</a:t>
            </a:r>
            <a:r>
              <a:rPr lang="tr-TR" altLang="tr-TR" sz="2800" smtClean="0"/>
              <a:t> Nereye gideceğim çok da fark etmez.</a:t>
            </a:r>
          </a:p>
          <a:p>
            <a:pPr marL="0" indent="0" defTabSz="560388" eaLnBrk="1">
              <a:spcBef>
                <a:spcPts val="1200"/>
              </a:spcBef>
              <a:defRPr/>
            </a:pPr>
            <a:r>
              <a:rPr lang="tr-TR" altLang="tr-TR" sz="2800" smtClean="0">
                <a:solidFill>
                  <a:srgbClr val="905E3B"/>
                </a:solidFill>
              </a:rPr>
              <a:t>Kedi:</a:t>
            </a:r>
            <a:r>
              <a:rPr lang="tr-TR" altLang="tr-TR" sz="2800" smtClean="0"/>
              <a:t> O zaman hangi yolu takip edeceğin de fark etmez.</a:t>
            </a:r>
          </a:p>
          <a:p>
            <a:pPr marL="0" indent="0" defTabSz="560388" eaLnBrk="1">
              <a:spcBef>
                <a:spcPts val="1200"/>
              </a:spcBef>
              <a:defRPr/>
            </a:pPr>
            <a:r>
              <a:rPr lang="tr-TR" altLang="tr-TR" sz="2800" smtClean="0">
                <a:solidFill>
                  <a:srgbClr val="905E3B"/>
                </a:solidFill>
              </a:rPr>
              <a:t>Alice:</a:t>
            </a:r>
            <a:r>
              <a:rPr lang="tr-TR" altLang="tr-TR" sz="2800" smtClean="0"/>
              <a:t> </a:t>
            </a:r>
            <a:r>
              <a:rPr lang="tr-TR" altLang="en-US" sz="2800" smtClean="0"/>
              <a:t>‘</a:t>
            </a:r>
            <a:r>
              <a:rPr lang="tr-TR" altLang="tr-TR" sz="2800" smtClean="0"/>
              <a:t>… bir yere ulaştığım sürece…</a:t>
            </a:r>
            <a:r>
              <a:rPr lang="tr-TR" altLang="en-US" sz="2800" smtClean="0"/>
              <a:t>’</a:t>
            </a:r>
            <a:r>
              <a:rPr lang="tr-TR" altLang="tr-TR" sz="2800" smtClean="0"/>
              <a:t> diye açıklar.</a:t>
            </a:r>
          </a:p>
          <a:p>
            <a:pPr marL="0" indent="0" defTabSz="560388" eaLnBrk="1">
              <a:spcBef>
                <a:spcPts val="1200"/>
              </a:spcBef>
              <a:defRPr/>
            </a:pPr>
            <a:r>
              <a:rPr lang="tr-TR" altLang="tr-TR" sz="2800" smtClean="0">
                <a:solidFill>
                  <a:srgbClr val="905E3B"/>
                </a:solidFill>
              </a:rPr>
              <a:t>Kedi:</a:t>
            </a:r>
            <a:r>
              <a:rPr lang="tr-TR" altLang="tr-TR" sz="2800" smtClean="0"/>
              <a:t> Şüphe yok ki bunu yapabilirsin, çok yürümeyi göze aldığın sürece…</a:t>
            </a:r>
            <a:endParaRPr lang="tr-TR" altLang="tr-TR" smtClean="0"/>
          </a:p>
        </p:txBody>
      </p:sp>
      <p:pic>
        <p:nvPicPr>
          <p:cNvPr id="23556" name="Picture 3" descr="droppedImage.pdf"/>
          <p:cNvPicPr>
            <a:picLocks noChangeAspect="1"/>
          </p:cNvPicPr>
          <p:nvPr/>
        </p:nvPicPr>
        <p:blipFill>
          <a:blip r:embed="rId2"/>
          <a:srcRect l="3380" t="5334" r="10692" b="8737"/>
          <a:stretch>
            <a:fillRect/>
          </a:stretch>
        </p:blipFill>
        <p:spPr bwMode="auto">
          <a:xfrm>
            <a:off x="588963" y="2595563"/>
            <a:ext cx="4244975" cy="6516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508000" y="592138"/>
            <a:ext cx="11991975" cy="1908175"/>
          </a:xfrm>
        </p:spPr>
        <p:txBody>
          <a:bodyPr/>
          <a:lstStyle/>
          <a:p>
            <a:pPr defTabSz="577850" eaLnBrk="1">
              <a:defRPr/>
            </a:pPr>
            <a:r>
              <a:rPr lang="tr-TR" altLang="tr-TR" sz="6300" smtClean="0"/>
              <a:t>KAMUDA STRATEJİK PLANLAMA</a:t>
            </a:r>
            <a:endParaRPr lang="tr-TR" altLang="tr-TR" smtClean="0"/>
          </a:p>
        </p:txBody>
      </p:sp>
      <p:sp>
        <p:nvSpPr>
          <p:cNvPr id="28675" name="Rectangle 2"/>
          <p:cNvSpPr>
            <a:spLocks noGrp="1" noChangeArrowheads="1"/>
          </p:cNvSpPr>
          <p:nvPr>
            <p:ph type="body" idx="1"/>
          </p:nvPr>
        </p:nvSpPr>
        <p:spPr>
          <a:xfrm>
            <a:off x="503238" y="2563813"/>
            <a:ext cx="5834062" cy="6421437"/>
          </a:xfrm>
        </p:spPr>
        <p:txBody>
          <a:bodyPr/>
          <a:lstStyle/>
          <a:p>
            <a:pPr marL="330200" indent="-330200" algn="ctr" defTabSz="577850" eaLnBrk="1">
              <a:spcBef>
                <a:spcPct val="0"/>
              </a:spcBef>
              <a:defRPr/>
            </a:pPr>
            <a:r>
              <a:rPr lang="tr-TR" altLang="tr-TR" sz="3800" b="1" smtClean="0">
                <a:latin typeface="Gill Sans" pitchFamily="1" charset="0"/>
                <a:sym typeface="Gill Sans" pitchFamily="1" charset="0"/>
              </a:rPr>
              <a:t>Kamu Yönetiminde Değişim</a:t>
            </a:r>
          </a:p>
          <a:p>
            <a:pPr marL="330200" indent="-330200" defTabSz="577850" eaLnBrk="1">
              <a:spcBef>
                <a:spcPts val="3200"/>
              </a:spcBef>
              <a:buSzPct val="65000"/>
              <a:buFontTx/>
              <a:buBlip>
                <a:blip r:embed="rId3"/>
              </a:buBlip>
              <a:defRPr/>
            </a:pPr>
            <a:r>
              <a:rPr lang="tr-TR" altLang="tr-TR" sz="3300" smtClean="0"/>
              <a:t>3 açık: Bütçe, performans ve güven</a:t>
            </a:r>
          </a:p>
          <a:p>
            <a:pPr marL="330200" indent="-330200" defTabSz="577850" eaLnBrk="1">
              <a:spcBef>
                <a:spcPts val="3200"/>
              </a:spcBef>
              <a:buSzPct val="65000"/>
              <a:buFontTx/>
              <a:buBlip>
                <a:blip r:embed="rId3"/>
              </a:buBlip>
              <a:defRPr/>
            </a:pPr>
            <a:r>
              <a:rPr lang="tr-TR" altLang="tr-TR" sz="3300" smtClean="0"/>
              <a:t>Krizler</a:t>
            </a:r>
          </a:p>
          <a:p>
            <a:pPr marL="330200" indent="-330200" defTabSz="577850" eaLnBrk="1">
              <a:spcBef>
                <a:spcPts val="3200"/>
              </a:spcBef>
              <a:buSzPct val="65000"/>
              <a:buFontTx/>
              <a:buBlip>
                <a:blip r:embed="rId3"/>
              </a:buBlip>
              <a:defRPr/>
            </a:pPr>
            <a:r>
              <a:rPr lang="tr-TR" altLang="tr-TR" sz="3300" smtClean="0"/>
              <a:t>Kamu beklentisinin artması</a:t>
            </a:r>
          </a:p>
          <a:p>
            <a:pPr marL="330200" indent="-330200" defTabSz="577850" eaLnBrk="1">
              <a:spcBef>
                <a:spcPts val="3200"/>
              </a:spcBef>
              <a:buSzPct val="65000"/>
              <a:buFontTx/>
              <a:buBlip>
                <a:blip r:embed="rId3"/>
              </a:buBlip>
              <a:defRPr/>
            </a:pPr>
            <a:r>
              <a:rPr lang="tr-TR" altLang="tr-TR" sz="3300" smtClean="0"/>
              <a:t>Uluslararası etkileşim</a:t>
            </a:r>
            <a:endParaRPr lang="tr-TR" altLang="tr-TR" smtClean="0"/>
          </a:p>
        </p:txBody>
      </p:sp>
      <p:pic>
        <p:nvPicPr>
          <p:cNvPr id="28676" name="Picture 3" descr="scientificamerican1009-32-I2.jpg"/>
          <p:cNvPicPr>
            <a:picLocks noChangeAspect="1"/>
          </p:cNvPicPr>
          <p:nvPr/>
        </p:nvPicPr>
        <p:blipFill>
          <a:blip r:embed="rId4"/>
          <a:srcRect l="17723" t="179" r="21033" b="179"/>
          <a:stretch>
            <a:fillRect/>
          </a:stretch>
        </p:blipFill>
        <p:spPr bwMode="auto">
          <a:xfrm>
            <a:off x="6648450" y="2425700"/>
            <a:ext cx="5878513" cy="669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lstStyle/>
          <a:p>
            <a:pPr eaLnBrk="1">
              <a:defRPr/>
            </a:pPr>
            <a:r>
              <a:rPr lang="tr-TR" altLang="tr-TR" smtClean="0"/>
              <a:t>YENİ KAMU YÖNETİMİ</a:t>
            </a:r>
          </a:p>
        </p:txBody>
      </p:sp>
      <p:sp>
        <p:nvSpPr>
          <p:cNvPr id="29699" name="Rectangle 2"/>
          <p:cNvSpPr>
            <a:spLocks noGrp="1" noChangeArrowheads="1"/>
          </p:cNvSpPr>
          <p:nvPr>
            <p:ph type="body" idx="1"/>
          </p:nvPr>
        </p:nvSpPr>
        <p:spPr/>
        <p:txBody>
          <a:bodyPr/>
          <a:lstStyle/>
          <a:p>
            <a:pPr marL="384175" indent="-384175" defTabSz="536575" eaLnBrk="1">
              <a:spcBef>
                <a:spcPts val="1900"/>
              </a:spcBef>
              <a:buSzPct val="65000"/>
              <a:buFont typeface="Zapf Dingbats" pitchFamily="1" charset="2"/>
              <a:buBlip>
                <a:blip r:embed="rId2"/>
              </a:buBlip>
              <a:defRPr/>
            </a:pPr>
            <a:r>
              <a:rPr lang="tr-TR" altLang="tr-TR" sz="3100" smtClean="0"/>
              <a:t>Temel fikir: Özel sektör başarılı; kamu değil</a:t>
            </a:r>
          </a:p>
          <a:p>
            <a:pPr marL="384175" indent="-384175" defTabSz="536575" eaLnBrk="1">
              <a:spcBef>
                <a:spcPts val="1900"/>
              </a:spcBef>
              <a:buSzPct val="65000"/>
              <a:buFont typeface="Zapf Dingbats" pitchFamily="1" charset="2"/>
              <a:buBlip>
                <a:blip r:embed="rId2"/>
              </a:buBlip>
              <a:defRPr/>
            </a:pPr>
            <a:r>
              <a:rPr lang="tr-TR" altLang="tr-TR" sz="3100" smtClean="0"/>
              <a:t>Bu yüzden kamu da özel sektöre benzer yöntemler kullanmalı</a:t>
            </a:r>
          </a:p>
          <a:p>
            <a:pPr marL="384175" indent="-384175" defTabSz="536575" eaLnBrk="1">
              <a:spcBef>
                <a:spcPts val="1900"/>
              </a:spcBef>
              <a:buSzPct val="65000"/>
              <a:buFont typeface="Zapf Dingbats" pitchFamily="1" charset="2"/>
              <a:buBlip>
                <a:blip r:embed="rId2"/>
              </a:buBlip>
              <a:defRPr/>
            </a:pPr>
            <a:r>
              <a:rPr lang="tr-TR" altLang="tr-TR" sz="3100" smtClean="0"/>
              <a:t>Osborne, D. ve Gaebler, T. (1992), "Reinventing Government: How the Entrepreneurial Spirit is Transforming the Public Sector"</a:t>
            </a:r>
          </a:p>
          <a:p>
            <a:pPr marL="769938" lvl="1" indent="-385763" defTabSz="536575" eaLnBrk="1">
              <a:spcBef>
                <a:spcPts val="800"/>
              </a:spcBef>
              <a:buClr>
                <a:srgbClr val="BEBEBE"/>
              </a:buClr>
              <a:buSzPct val="125000"/>
              <a:buFontTx/>
              <a:buChar char="•"/>
              <a:defRPr/>
            </a:pPr>
            <a:r>
              <a:rPr lang="tr-TR" altLang="tr-TR" sz="2700" smtClean="0"/>
              <a:t>Düzenleyici, toplumca sahiplenen, rekabetçi, misyon temelli, sonuç odaklı, yararlanıcı taleplerine duyarlı, girişimci, ademi merkeziyetçi, pazarı dikkate alan</a:t>
            </a:r>
          </a:p>
          <a:p>
            <a:pPr marL="384175" indent="-384175" defTabSz="536575" eaLnBrk="1">
              <a:spcBef>
                <a:spcPts val="1900"/>
              </a:spcBef>
              <a:buSzPct val="65000"/>
              <a:buFont typeface="Zapf Dingbats" pitchFamily="1" charset="2"/>
              <a:buBlip>
                <a:blip r:embed="rId2"/>
              </a:buBlip>
              <a:defRPr/>
            </a:pPr>
            <a:r>
              <a:rPr lang="tr-TR" altLang="tr-TR" sz="3100" smtClean="0"/>
              <a:t>Yeni Kamu Yönetimi konsepti</a:t>
            </a:r>
            <a:endParaRPr lang="tr-TR" altLang="tr-TR" smtClean="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508000" y="596900"/>
            <a:ext cx="11987213" cy="1905000"/>
          </a:xfrm>
        </p:spPr>
        <p:txBody>
          <a:bodyPr/>
          <a:lstStyle/>
          <a:p>
            <a:pPr defTabSz="565150" eaLnBrk="1">
              <a:defRPr/>
            </a:pPr>
            <a:r>
              <a:rPr lang="tr-TR" altLang="tr-TR" sz="6200" smtClean="0"/>
              <a:t>KAMU YÖNETİMİNDE DEĞİŞİM</a:t>
            </a:r>
            <a:endParaRPr lang="tr-TR" altLang="tr-TR" smtClean="0"/>
          </a:p>
        </p:txBody>
      </p:sp>
      <p:sp>
        <p:nvSpPr>
          <p:cNvPr id="30723" name="Rectangle 2"/>
          <p:cNvSpPr>
            <a:spLocks noGrp="1" noChangeArrowheads="1"/>
          </p:cNvSpPr>
          <p:nvPr>
            <p:ph type="body" idx="1"/>
          </p:nvPr>
        </p:nvSpPr>
        <p:spPr>
          <a:xfrm>
            <a:off x="508000" y="3035300"/>
            <a:ext cx="11987213" cy="5727700"/>
          </a:xfrm>
        </p:spPr>
        <p:txBody>
          <a:bodyPr/>
          <a:lstStyle/>
          <a:p>
            <a:pPr marL="0" indent="0" eaLnBrk="1">
              <a:spcBef>
                <a:spcPts val="4000"/>
              </a:spcBef>
              <a:defRPr/>
            </a:pPr>
            <a:r>
              <a:rPr lang="tr-TR" altLang="tr-TR" b="1" smtClean="0"/>
              <a:t>Yeni Kamu Yönetimi Yaklaşımı</a:t>
            </a:r>
          </a:p>
          <a:p>
            <a:pPr marL="838200" lvl="1" indent="-419100" eaLnBrk="1">
              <a:spcBef>
                <a:spcPts val="3200"/>
              </a:spcBef>
              <a:buClr>
                <a:srgbClr val="BEBEBE"/>
              </a:buClr>
              <a:buSzPct val="125000"/>
              <a:buFontTx/>
              <a:buChar char="•"/>
              <a:defRPr/>
            </a:pPr>
            <a:r>
              <a:rPr lang="tr-TR" altLang="tr-TR" sz="3000" smtClean="0"/>
              <a:t>Belirgin amaçlar ve sonuçlardan sorumluluk</a:t>
            </a:r>
          </a:p>
          <a:p>
            <a:pPr marL="838200" lvl="1" indent="-419100" eaLnBrk="1">
              <a:spcBef>
                <a:spcPts val="3200"/>
              </a:spcBef>
              <a:buClr>
                <a:srgbClr val="BEBEBE"/>
              </a:buClr>
              <a:buSzPct val="125000"/>
              <a:buFontTx/>
              <a:buChar char="•"/>
              <a:defRPr/>
            </a:pPr>
            <a:r>
              <a:rPr lang="tr-TR" altLang="tr-TR" sz="3000" smtClean="0"/>
              <a:t>Esneklik</a:t>
            </a:r>
          </a:p>
          <a:p>
            <a:pPr marL="838200" lvl="1" indent="-419100" eaLnBrk="1">
              <a:spcBef>
                <a:spcPts val="3200"/>
              </a:spcBef>
              <a:buClr>
                <a:srgbClr val="BEBEBE"/>
              </a:buClr>
              <a:buSzPct val="125000"/>
              <a:buFontTx/>
              <a:buChar char="•"/>
              <a:defRPr/>
            </a:pPr>
            <a:r>
              <a:rPr lang="tr-TR" altLang="tr-TR" sz="3000" smtClean="0"/>
              <a:t>Vatandaş-müşteri-tercih</a:t>
            </a:r>
          </a:p>
          <a:p>
            <a:pPr marL="838200" lvl="1" indent="-419100" eaLnBrk="1">
              <a:spcBef>
                <a:spcPts val="3200"/>
              </a:spcBef>
              <a:buClr>
                <a:srgbClr val="BEBEBE"/>
              </a:buClr>
              <a:buSzPct val="125000"/>
              <a:buFontTx/>
              <a:buChar char="•"/>
              <a:defRPr/>
            </a:pPr>
            <a:r>
              <a:rPr lang="tr-TR" altLang="tr-TR" sz="3000" smtClean="0"/>
              <a:t>Şeffaflık</a:t>
            </a:r>
          </a:p>
          <a:p>
            <a:pPr marL="838200" lvl="1" indent="-419100" eaLnBrk="1">
              <a:spcBef>
                <a:spcPts val="3200"/>
              </a:spcBef>
              <a:buClr>
                <a:srgbClr val="BEBEBE"/>
              </a:buClr>
              <a:buSzPct val="125000"/>
              <a:buFontTx/>
              <a:buChar char="•"/>
              <a:defRPr/>
            </a:pPr>
            <a:r>
              <a:rPr lang="tr-TR" altLang="tr-TR" sz="3000" smtClean="0"/>
              <a:t>Hesap verebilirlik</a:t>
            </a:r>
            <a:endParaRPr lang="tr-TR" altLang="tr-TR" smtClean="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508000" y="596900"/>
            <a:ext cx="11987213" cy="1905000"/>
          </a:xfrm>
        </p:spPr>
        <p:txBody>
          <a:bodyPr/>
          <a:lstStyle/>
          <a:p>
            <a:pPr defTabSz="484188" eaLnBrk="1">
              <a:defRPr/>
            </a:pPr>
            <a:r>
              <a:rPr lang="tr-TR" altLang="tr-TR" sz="5300" smtClean="0"/>
              <a:t>KAMU KURULUŞLARINDA SP</a:t>
            </a:r>
            <a:r>
              <a:rPr lang="tr-TR" altLang="en-US" sz="5300" smtClean="0"/>
              <a:t>’</a:t>
            </a:r>
            <a:r>
              <a:rPr lang="tr-TR" altLang="tr-TR" sz="5300" smtClean="0"/>
              <a:t>YE İLİŞKİN ÖNEMLİ HUSUSLAR</a:t>
            </a:r>
            <a:endParaRPr lang="tr-TR" altLang="tr-TR" smtClean="0"/>
          </a:p>
        </p:txBody>
      </p:sp>
      <p:sp>
        <p:nvSpPr>
          <p:cNvPr id="31747" name="Rectangle 2"/>
          <p:cNvSpPr>
            <a:spLocks noGrp="1" noChangeArrowheads="1"/>
          </p:cNvSpPr>
          <p:nvPr>
            <p:ph type="body" idx="1"/>
          </p:nvPr>
        </p:nvSpPr>
        <p:spPr>
          <a:xfrm>
            <a:off x="508000" y="2789238"/>
            <a:ext cx="11987213" cy="6408737"/>
          </a:xfrm>
        </p:spPr>
        <p:txBody>
          <a:bodyPr/>
          <a:lstStyle/>
          <a:p>
            <a:pPr marL="393700" indent="-393700" defTabSz="547688" eaLnBrk="1">
              <a:lnSpc>
                <a:spcPct val="150000"/>
              </a:lnSpc>
              <a:spcBef>
                <a:spcPts val="700"/>
              </a:spcBef>
              <a:buSzPct val="65000"/>
              <a:buFont typeface="Zapf Dingbats" pitchFamily="1" charset="2"/>
              <a:buBlip>
                <a:blip r:embed="rId2"/>
              </a:buBlip>
              <a:defRPr/>
            </a:pPr>
            <a:r>
              <a:rPr lang="tr-TR" altLang="tr-TR" sz="3100" smtClean="0"/>
              <a:t>Çıktılardan ziyade sonuçlara odaklanma</a:t>
            </a:r>
          </a:p>
          <a:p>
            <a:pPr marL="393700" indent="-393700" defTabSz="547688" eaLnBrk="1">
              <a:lnSpc>
                <a:spcPct val="150000"/>
              </a:lnSpc>
              <a:spcBef>
                <a:spcPts val="700"/>
              </a:spcBef>
              <a:buSzPct val="65000"/>
              <a:buFont typeface="Zapf Dingbats" pitchFamily="1" charset="2"/>
              <a:buBlip>
                <a:blip r:embed="rId2"/>
              </a:buBlip>
              <a:defRPr/>
            </a:pPr>
            <a:r>
              <a:rPr lang="tr-TR" altLang="tr-TR" sz="3100" smtClean="0"/>
              <a:t>Kuruluştan ziyade sektöre odaklanma</a:t>
            </a:r>
          </a:p>
          <a:p>
            <a:pPr marL="393700" indent="-393700" defTabSz="547688" eaLnBrk="1">
              <a:lnSpc>
                <a:spcPct val="150000"/>
              </a:lnSpc>
              <a:spcBef>
                <a:spcPts val="700"/>
              </a:spcBef>
              <a:buSzPct val="65000"/>
              <a:buFont typeface="Zapf Dingbats" pitchFamily="1" charset="2"/>
              <a:buBlip>
                <a:blip r:embed="rId2"/>
              </a:buBlip>
              <a:defRPr/>
            </a:pPr>
            <a:r>
              <a:rPr lang="tr-TR" altLang="tr-TR" sz="3100" smtClean="0"/>
              <a:t>GZFT çok da yardımcı olmayabilir</a:t>
            </a:r>
          </a:p>
          <a:p>
            <a:pPr marL="393700" indent="-393700" defTabSz="547688" eaLnBrk="1">
              <a:lnSpc>
                <a:spcPct val="150000"/>
              </a:lnSpc>
              <a:spcBef>
                <a:spcPts val="700"/>
              </a:spcBef>
              <a:buSzPct val="65000"/>
              <a:buFont typeface="Zapf Dingbats" pitchFamily="1" charset="2"/>
              <a:buBlip>
                <a:blip r:embed="rId2"/>
              </a:buBlip>
              <a:defRPr/>
            </a:pPr>
            <a:r>
              <a:rPr lang="tr-TR" altLang="tr-TR" sz="3100" smtClean="0"/>
              <a:t>İçsel ve dışsal faktörler arasında geçişkenlik</a:t>
            </a:r>
          </a:p>
          <a:p>
            <a:pPr marL="393700" indent="-393700" defTabSz="547688" eaLnBrk="1">
              <a:lnSpc>
                <a:spcPct val="150000"/>
              </a:lnSpc>
              <a:spcBef>
                <a:spcPts val="700"/>
              </a:spcBef>
              <a:buSzPct val="65000"/>
              <a:buFont typeface="Zapf Dingbats" pitchFamily="1" charset="2"/>
              <a:buBlip>
                <a:blip r:embed="rId2"/>
              </a:buBlip>
              <a:defRPr/>
            </a:pPr>
            <a:r>
              <a:rPr lang="tr-TR" altLang="tr-TR" sz="3100" smtClean="0"/>
              <a:t>Politik çevreye daha çok dikkat edilmelidir</a:t>
            </a:r>
          </a:p>
          <a:p>
            <a:pPr marL="393700" indent="-393700" defTabSz="547688" eaLnBrk="1">
              <a:lnSpc>
                <a:spcPct val="150000"/>
              </a:lnSpc>
              <a:spcBef>
                <a:spcPts val="700"/>
              </a:spcBef>
              <a:buSzPct val="65000"/>
              <a:buFont typeface="Zapf Dingbats" pitchFamily="1" charset="2"/>
              <a:buBlip>
                <a:blip r:embed="rId2"/>
              </a:buBlip>
              <a:defRPr/>
            </a:pPr>
            <a:r>
              <a:rPr lang="tr-TR" altLang="tr-TR" sz="3100" smtClean="0"/>
              <a:t>Diğer kuruluşların SP</a:t>
            </a:r>
            <a:r>
              <a:rPr lang="tr-TR" altLang="en-US" sz="3100" smtClean="0"/>
              <a:t>’</a:t>
            </a:r>
            <a:r>
              <a:rPr lang="tr-TR" altLang="tr-TR" sz="3100" smtClean="0"/>
              <a:t>lerine dikkat edilmelidir</a:t>
            </a:r>
          </a:p>
          <a:p>
            <a:pPr marL="393700" indent="-393700" defTabSz="547688" eaLnBrk="1">
              <a:lnSpc>
                <a:spcPct val="150000"/>
              </a:lnSpc>
              <a:spcBef>
                <a:spcPts val="700"/>
              </a:spcBef>
              <a:buSzPct val="65000"/>
              <a:buFont typeface="Zapf Dingbats" pitchFamily="1" charset="2"/>
              <a:buBlip>
                <a:blip r:embed="rId2"/>
              </a:buBlip>
              <a:defRPr/>
            </a:pPr>
            <a:r>
              <a:rPr lang="tr-TR" altLang="tr-TR" sz="3100" smtClean="0"/>
              <a:t>Paydaşlar çok önemlidir</a:t>
            </a:r>
          </a:p>
          <a:p>
            <a:pPr marL="393700" indent="-393700" defTabSz="547688" eaLnBrk="1">
              <a:lnSpc>
                <a:spcPct val="150000"/>
              </a:lnSpc>
              <a:spcBef>
                <a:spcPts val="700"/>
              </a:spcBef>
              <a:buSzPct val="65000"/>
              <a:buFont typeface="Zapf Dingbats" pitchFamily="1" charset="2"/>
              <a:buBlip>
                <a:blip r:embed="rId2"/>
              </a:buBlip>
              <a:defRPr/>
            </a:pPr>
            <a:r>
              <a:rPr lang="tr-TR" altLang="tr-TR" sz="3100" smtClean="0"/>
              <a:t>Çoğu zaman yalnızca uluslararası karşılaştırmalar mümkündür</a:t>
            </a:r>
            <a:endParaRPr lang="tr-TR" altLang="tr-TR" smtClean="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555625"/>
            <a:ext cx="11988800" cy="1946275"/>
          </a:xfrm>
        </p:spPr>
        <p:txBody>
          <a:bodyPr>
            <a:normAutofit fontScale="90000"/>
          </a:bodyPr>
          <a:lstStyle/>
          <a:p>
            <a:pPr>
              <a:defRPr/>
            </a:pPr>
            <a:r>
              <a:rPr lang="en-US" altLang="tr-TR" sz="5800" dirty="0" smtClean="0"/>
              <a:t>KAMUSALLIK – KAMU VE ÖZEL KURULUŞLAR ARASINDAKİ FARKLAR</a:t>
            </a:r>
          </a:p>
        </p:txBody>
      </p:sp>
      <p:sp>
        <p:nvSpPr>
          <p:cNvPr id="3" name="Content Placeholder 2"/>
          <p:cNvSpPr>
            <a:spLocks noGrp="1"/>
          </p:cNvSpPr>
          <p:nvPr>
            <p:ph idx="1"/>
          </p:nvPr>
        </p:nvSpPr>
        <p:spPr>
          <a:xfrm>
            <a:off x="508000" y="3035300"/>
            <a:ext cx="11988800" cy="6089972"/>
          </a:xfrm>
        </p:spPr>
        <p:txBody>
          <a:bodyPr/>
          <a:lstStyle/>
          <a:p>
            <a:pPr marL="393700" indent="-393700" defTabSz="547688" eaLnBrk="1">
              <a:lnSpc>
                <a:spcPct val="120000"/>
              </a:lnSpc>
              <a:spcBef>
                <a:spcPts val="700"/>
              </a:spcBef>
              <a:buSzPct val="65000"/>
              <a:buFont typeface="Zapf Dingbats" charset="0"/>
              <a:buBlip>
                <a:blip r:embed="rId2"/>
              </a:buBlip>
              <a:defRPr/>
            </a:pPr>
            <a:r>
              <a:rPr lang="tr-TR" sz="3600" dirty="0" smtClean="0">
                <a:ea typeface="ＭＳ Ｐゴシック" charset="0"/>
                <a:sym typeface="Avenir Next Medium" charset="0"/>
              </a:rPr>
              <a:t>Çevresel faktörler</a:t>
            </a:r>
          </a:p>
          <a:p>
            <a:pPr marL="965200" lvl="4" indent="-393700" defTabSz="547688" eaLnBrk="1">
              <a:lnSpc>
                <a:spcPct val="120000"/>
              </a:lnSpc>
              <a:spcBef>
                <a:spcPts val="700"/>
              </a:spcBef>
              <a:buSzPct val="65000"/>
              <a:buFont typeface="Zapf Dingbats" charset="0"/>
              <a:buBlip>
                <a:blip r:embed="rId2"/>
              </a:buBlip>
              <a:defRPr/>
            </a:pPr>
            <a:r>
              <a:rPr lang="tr-TR" sz="3200" dirty="0" smtClean="0">
                <a:sym typeface="Avenir Next Medium" charset="0"/>
              </a:rPr>
              <a:t>Kamu hizmetleri için bir piyasa yok</a:t>
            </a:r>
          </a:p>
          <a:p>
            <a:pPr marL="965200" lvl="4" indent="-393700" defTabSz="547688" eaLnBrk="1">
              <a:lnSpc>
                <a:spcPct val="120000"/>
              </a:lnSpc>
              <a:spcBef>
                <a:spcPts val="700"/>
              </a:spcBef>
              <a:buSzPct val="65000"/>
              <a:buFont typeface="Zapf Dingbats" charset="0"/>
              <a:buBlip>
                <a:blip r:embed="rId2"/>
              </a:buBlip>
              <a:defRPr/>
            </a:pPr>
            <a:r>
              <a:rPr lang="tr-TR" sz="3200" dirty="0" smtClean="0">
                <a:sym typeface="Avenir Next Medium" charset="0"/>
              </a:rPr>
              <a:t>Piyasa sinyali yok</a:t>
            </a:r>
          </a:p>
          <a:p>
            <a:pPr marL="965200" lvl="4" indent="-393700" defTabSz="547688" eaLnBrk="1">
              <a:lnSpc>
                <a:spcPct val="120000"/>
              </a:lnSpc>
              <a:spcBef>
                <a:spcPts val="700"/>
              </a:spcBef>
              <a:buSzPct val="65000"/>
              <a:buFont typeface="Zapf Dingbats" charset="0"/>
              <a:buBlip>
                <a:blip r:embed="rId2"/>
              </a:buBlip>
              <a:defRPr/>
            </a:pPr>
            <a:r>
              <a:rPr lang="tr-TR" sz="3200" dirty="0" smtClean="0">
                <a:sym typeface="Avenir Next Medium" charset="0"/>
              </a:rPr>
              <a:t>Rekabet yok</a:t>
            </a:r>
          </a:p>
          <a:p>
            <a:pPr marL="965200" lvl="4" indent="-393700" defTabSz="547688" eaLnBrk="1">
              <a:lnSpc>
                <a:spcPct val="120000"/>
              </a:lnSpc>
              <a:spcBef>
                <a:spcPts val="700"/>
              </a:spcBef>
              <a:buSzPct val="65000"/>
              <a:buFont typeface="Zapf Dingbats" charset="0"/>
              <a:buBlip>
                <a:blip r:embed="rId2"/>
              </a:buBlip>
              <a:defRPr/>
            </a:pPr>
            <a:r>
              <a:rPr lang="tr-TR" sz="3200" dirty="0" smtClean="0">
                <a:sym typeface="Avenir Next Medium" charset="0"/>
              </a:rPr>
              <a:t>Daha katı mevzuat baskısı</a:t>
            </a:r>
          </a:p>
          <a:p>
            <a:pPr marL="965200" lvl="4" indent="-393700" defTabSz="547688" eaLnBrk="1">
              <a:lnSpc>
                <a:spcPct val="120000"/>
              </a:lnSpc>
              <a:spcBef>
                <a:spcPts val="700"/>
              </a:spcBef>
              <a:buSzPct val="65000"/>
              <a:buFont typeface="Zapf Dingbats" charset="0"/>
              <a:buBlip>
                <a:blip r:embed="rId2"/>
              </a:buBlip>
              <a:defRPr/>
            </a:pPr>
            <a:r>
              <a:rPr lang="tr-TR" sz="3200" dirty="0" smtClean="0">
                <a:sym typeface="Avenir Next Medium" charset="0"/>
              </a:rPr>
              <a:t>Politik baskı</a:t>
            </a:r>
          </a:p>
          <a:p>
            <a:pPr marL="1879600" lvl="6" indent="-393700" defTabSz="547688">
              <a:lnSpc>
                <a:spcPct val="120000"/>
              </a:lnSpc>
              <a:spcBef>
                <a:spcPts val="700"/>
              </a:spcBef>
              <a:buSzPct val="65000"/>
              <a:buFont typeface="Zapf Dingbats" charset="0"/>
              <a:buBlip>
                <a:blip r:embed="rId2"/>
              </a:buBlip>
              <a:defRPr/>
            </a:pPr>
            <a:r>
              <a:rPr lang="tr-TR" sz="2800" dirty="0" smtClean="0"/>
              <a:t>Politikacılar</a:t>
            </a:r>
          </a:p>
          <a:p>
            <a:pPr marL="1879600" lvl="6" indent="-393700" defTabSz="547688">
              <a:lnSpc>
                <a:spcPct val="120000"/>
              </a:lnSpc>
              <a:spcBef>
                <a:spcPts val="700"/>
              </a:spcBef>
              <a:buSzPct val="65000"/>
              <a:buFont typeface="Zapf Dingbats" charset="0"/>
              <a:buBlip>
                <a:blip r:embed="rId2"/>
              </a:buBlip>
              <a:defRPr/>
            </a:pPr>
            <a:r>
              <a:rPr lang="tr-TR" sz="2800" dirty="0" smtClean="0"/>
              <a:t>Lobi grupları</a:t>
            </a:r>
          </a:p>
          <a:p>
            <a:pPr marL="1879600" lvl="6" indent="-393700" defTabSz="547688">
              <a:lnSpc>
                <a:spcPct val="120000"/>
              </a:lnSpc>
              <a:spcBef>
                <a:spcPts val="700"/>
              </a:spcBef>
              <a:buSzPct val="65000"/>
              <a:buFont typeface="Zapf Dingbats" charset="0"/>
              <a:buBlip>
                <a:blip r:embed="rId2"/>
              </a:buBlip>
              <a:defRPr/>
            </a:pPr>
            <a:r>
              <a:rPr lang="tr-TR" sz="2800" dirty="0" smtClean="0"/>
              <a:t>Çıkar odakları</a:t>
            </a:r>
            <a:endParaRPr lang="tr-TR"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508000" y="596900"/>
            <a:ext cx="11987213" cy="1905000"/>
          </a:xfrm>
        </p:spPr>
        <p:txBody>
          <a:bodyPr/>
          <a:lstStyle/>
          <a:p>
            <a:pPr eaLnBrk="1">
              <a:defRPr/>
            </a:pPr>
            <a:r>
              <a:rPr lang="tr-TR" altLang="tr-TR" smtClean="0"/>
              <a:t>BAŞLARKEN SONSÖZ</a:t>
            </a:r>
          </a:p>
        </p:txBody>
      </p:sp>
      <p:sp>
        <p:nvSpPr>
          <p:cNvPr id="9219" name="Rectangle 2"/>
          <p:cNvSpPr>
            <a:spLocks noGrp="1" noChangeArrowheads="1"/>
          </p:cNvSpPr>
          <p:nvPr>
            <p:ph type="body" idx="1"/>
          </p:nvPr>
        </p:nvSpPr>
        <p:spPr>
          <a:xfrm>
            <a:off x="508000" y="3035300"/>
            <a:ext cx="11987213" cy="5727700"/>
          </a:xfrm>
        </p:spPr>
        <p:txBody>
          <a:bodyPr/>
          <a:lstStyle/>
          <a:p>
            <a:pPr marL="0" indent="0" defTabSz="698500" eaLnBrk="1">
              <a:spcBef>
                <a:spcPts val="900"/>
              </a:spcBef>
              <a:defRPr/>
            </a:pPr>
            <a:r>
              <a:rPr lang="tr-TR" altLang="tr-TR" smtClean="0"/>
              <a:t>Planlama amaç değil,</a:t>
            </a:r>
          </a:p>
          <a:p>
            <a:pPr marL="0" indent="0" defTabSz="698500" eaLnBrk="1">
              <a:spcBef>
                <a:spcPts val="900"/>
              </a:spcBef>
              <a:defRPr/>
            </a:pPr>
            <a:r>
              <a:rPr lang="tr-TR" altLang="tr-TR" smtClean="0"/>
              <a:t>Başarı için yalnızca bir araçtır.</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773113"/>
            <a:ext cx="11988800" cy="1511300"/>
          </a:xfrm>
        </p:spPr>
        <p:txBody>
          <a:bodyPr>
            <a:normAutofit fontScale="90000"/>
          </a:bodyPr>
          <a:lstStyle/>
          <a:p>
            <a:pPr>
              <a:defRPr/>
            </a:pPr>
            <a:r>
              <a:rPr lang="en-US" altLang="tr-TR" sz="5800" smtClean="0"/>
              <a:t>KAMUSALLIK – KAMU VE ÖZEL KURULUŞLAR ARASINDAKİ FARKLAR</a:t>
            </a:r>
          </a:p>
        </p:txBody>
      </p:sp>
      <p:sp>
        <p:nvSpPr>
          <p:cNvPr id="3" name="Content Placeholder 2"/>
          <p:cNvSpPr>
            <a:spLocks noGrp="1"/>
          </p:cNvSpPr>
          <p:nvPr>
            <p:ph idx="1"/>
          </p:nvPr>
        </p:nvSpPr>
        <p:spPr>
          <a:xfrm>
            <a:off x="508000" y="2860576"/>
            <a:ext cx="11988800" cy="6768752"/>
          </a:xfrm>
        </p:spPr>
        <p:txBody>
          <a:bodyPr/>
          <a:lstStyle/>
          <a:p>
            <a:pPr marL="393700" indent="-393700" defTabSz="547688" eaLnBrk="1">
              <a:lnSpc>
                <a:spcPct val="120000"/>
              </a:lnSpc>
              <a:spcBef>
                <a:spcPts val="600"/>
              </a:spcBef>
              <a:buSzPct val="65000"/>
              <a:buFont typeface="Zapf Dingbats" charset="0"/>
              <a:buBlip>
                <a:blip r:embed="rId2"/>
              </a:buBlip>
              <a:defRPr/>
            </a:pPr>
            <a:r>
              <a:rPr lang="tr-TR" sz="3600" dirty="0" smtClean="0">
                <a:ea typeface="ＭＳ Ｐゴシック" charset="0"/>
                <a:sym typeface="Avenir Next Medium" charset="0"/>
              </a:rPr>
              <a:t>Çevre ve kuruluş etkileşimi</a:t>
            </a:r>
          </a:p>
          <a:p>
            <a:pPr marL="965200" lvl="4" indent="-393700" defTabSz="547688" eaLnBrk="1">
              <a:lnSpc>
                <a:spcPct val="120000"/>
              </a:lnSpc>
              <a:spcBef>
                <a:spcPts val="600"/>
              </a:spcBef>
              <a:buSzPct val="65000"/>
              <a:buFont typeface="Zapf Dingbats" charset="0"/>
              <a:buBlip>
                <a:blip r:embed="rId2"/>
              </a:buBlip>
              <a:defRPr/>
            </a:pPr>
            <a:r>
              <a:rPr lang="tr-TR" sz="3200" dirty="0" smtClean="0">
                <a:sym typeface="Avenir Next Medium" charset="0"/>
              </a:rPr>
              <a:t>Kamu menfaati</a:t>
            </a:r>
          </a:p>
          <a:p>
            <a:pPr marL="1422400" lvl="5" indent="-393700" defTabSz="547688">
              <a:spcBef>
                <a:spcPts val="600"/>
              </a:spcBef>
              <a:buSzPct val="65000"/>
              <a:buFont typeface="Zapf Dingbats" charset="0"/>
              <a:buBlip>
                <a:blip r:embed="rId2"/>
              </a:buBlip>
              <a:defRPr/>
            </a:pPr>
            <a:r>
              <a:rPr lang="tr-TR" sz="2800" dirty="0" smtClean="0"/>
              <a:t>Adil hizmet</a:t>
            </a:r>
          </a:p>
          <a:p>
            <a:pPr marL="1422400" lvl="5" indent="-393700" defTabSz="547688">
              <a:spcBef>
                <a:spcPts val="600"/>
              </a:spcBef>
              <a:buSzPct val="65000"/>
              <a:buFont typeface="Zapf Dingbats" charset="0"/>
              <a:buBlip>
                <a:blip r:embed="rId2"/>
              </a:buBlip>
              <a:defRPr/>
            </a:pPr>
            <a:r>
              <a:rPr lang="tr-TR" sz="2800" dirty="0" smtClean="0"/>
              <a:t>Açıklık</a:t>
            </a:r>
          </a:p>
          <a:p>
            <a:pPr marL="1422400" lvl="5" indent="-393700" defTabSz="547688">
              <a:spcBef>
                <a:spcPts val="600"/>
              </a:spcBef>
              <a:buSzPct val="65000"/>
              <a:buFont typeface="Zapf Dingbats" charset="0"/>
              <a:buBlip>
                <a:blip r:embed="rId2"/>
              </a:buBlip>
              <a:defRPr/>
            </a:pPr>
            <a:r>
              <a:rPr lang="tr-TR" sz="2800" dirty="0" smtClean="0"/>
              <a:t>Hesap verebilirlik</a:t>
            </a:r>
          </a:p>
          <a:p>
            <a:pPr marL="393700" lvl="5" indent="-393700" defTabSz="547688">
              <a:lnSpc>
                <a:spcPct val="120000"/>
              </a:lnSpc>
              <a:spcBef>
                <a:spcPts val="600"/>
              </a:spcBef>
              <a:buSzPct val="65000"/>
              <a:buFontTx/>
              <a:buBlip>
                <a:blip r:embed="rId2"/>
              </a:buBlip>
              <a:defRPr/>
            </a:pPr>
            <a:r>
              <a:rPr lang="tr-TR" sz="3600" dirty="0" err="1" smtClean="0">
                <a:ea typeface="ＭＳ Ｐゴシック" charset="0"/>
              </a:rPr>
              <a:t>Organizasyonel</a:t>
            </a:r>
            <a:r>
              <a:rPr lang="tr-TR" sz="3600" dirty="0" smtClean="0">
                <a:ea typeface="ＭＳ Ｐゴシック" charset="0"/>
              </a:rPr>
              <a:t> süreçler</a:t>
            </a:r>
          </a:p>
          <a:p>
            <a:pPr marL="850900" lvl="6" indent="-393700" defTabSz="547688">
              <a:lnSpc>
                <a:spcPct val="120000"/>
              </a:lnSpc>
              <a:spcBef>
                <a:spcPts val="600"/>
              </a:spcBef>
              <a:buSzPct val="65000"/>
              <a:buFontTx/>
              <a:buBlip>
                <a:blip r:embed="rId2"/>
              </a:buBlip>
              <a:defRPr/>
            </a:pPr>
            <a:r>
              <a:rPr lang="tr-TR" sz="3200" dirty="0" smtClean="0">
                <a:ea typeface="ＭＳ Ｐゴシック" charset="0"/>
              </a:rPr>
              <a:t>Amaç karmaşası</a:t>
            </a:r>
          </a:p>
          <a:p>
            <a:pPr marL="850900" lvl="6" indent="-393700" defTabSz="547688">
              <a:lnSpc>
                <a:spcPct val="120000"/>
              </a:lnSpc>
              <a:spcBef>
                <a:spcPts val="600"/>
              </a:spcBef>
              <a:buSzPct val="65000"/>
              <a:buFontTx/>
              <a:buBlip>
                <a:blip r:embed="rId2"/>
              </a:buBlip>
              <a:defRPr/>
            </a:pPr>
            <a:r>
              <a:rPr lang="tr-TR" sz="3200" dirty="0" smtClean="0">
                <a:ea typeface="ＭＳ Ｐゴシック" charset="0"/>
              </a:rPr>
              <a:t>Çok sayıda amaç</a:t>
            </a:r>
          </a:p>
          <a:p>
            <a:pPr marL="850900" lvl="6" indent="-393700" defTabSz="547688">
              <a:lnSpc>
                <a:spcPct val="120000"/>
              </a:lnSpc>
              <a:spcBef>
                <a:spcPts val="600"/>
              </a:spcBef>
              <a:buSzPct val="65000"/>
              <a:buFontTx/>
              <a:buBlip>
                <a:blip r:embed="rId2"/>
              </a:buBlip>
              <a:defRPr/>
            </a:pPr>
            <a:r>
              <a:rPr lang="tr-TR" sz="3200" dirty="0" smtClean="0">
                <a:ea typeface="ＭＳ Ｐゴシック" charset="0"/>
              </a:rPr>
              <a:t>Değerler</a:t>
            </a:r>
          </a:p>
          <a:p>
            <a:pPr marL="850900" lvl="6" indent="-393700" defTabSz="547688">
              <a:lnSpc>
                <a:spcPct val="120000"/>
              </a:lnSpc>
              <a:spcBef>
                <a:spcPts val="600"/>
              </a:spcBef>
              <a:buSzPct val="65000"/>
              <a:buFontTx/>
              <a:buBlip>
                <a:blip r:embed="rId2"/>
              </a:buBlip>
              <a:defRPr/>
            </a:pPr>
            <a:r>
              <a:rPr lang="tr-TR" sz="3200" dirty="0" smtClean="0">
                <a:ea typeface="ＭＳ Ｐゴシック" charset="0"/>
              </a:rPr>
              <a:t>Performans ve ücret arasındaki zayıf ilişki</a:t>
            </a:r>
            <a:endParaRPr lang="tr-TR" sz="3200" dirty="0">
              <a:ea typeface="ＭＳ Ｐゴシック" charset="0"/>
            </a:endParaRPr>
          </a:p>
          <a:p>
            <a:pPr marL="1422400" lvl="5" indent="-393700" defTabSz="547688">
              <a:lnSpc>
                <a:spcPct val="120000"/>
              </a:lnSpc>
              <a:spcBef>
                <a:spcPts val="700"/>
              </a:spcBef>
              <a:buSzPct val="65000"/>
              <a:buFont typeface="Zapf Dingbats" charset="0"/>
              <a:buBlip>
                <a:blip r:embed="rId2"/>
              </a:buBlip>
              <a:defRPr/>
            </a:pPr>
            <a:endParaRPr lang="tr-TR" sz="28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508000" y="7804150"/>
            <a:ext cx="11987213" cy="1117600"/>
          </a:xfrm>
        </p:spPr>
        <p:txBody>
          <a:bodyPr/>
          <a:lstStyle/>
          <a:p>
            <a:pPr eaLnBrk="1">
              <a:defRPr/>
            </a:pPr>
            <a:r>
              <a:rPr lang="tr-TR" altLang="tr-TR" smtClean="0"/>
              <a:t>SONUÇ OLARAK…</a:t>
            </a:r>
          </a:p>
        </p:txBody>
      </p:sp>
      <p:pic>
        <p:nvPicPr>
          <p:cNvPr id="32771" name="Picture 2" descr="eco_efficiency_hare_tortoise.jpg"/>
          <p:cNvPicPr>
            <a:picLocks noChangeAspect="1"/>
          </p:cNvPicPr>
          <p:nvPr/>
        </p:nvPicPr>
        <p:blipFill>
          <a:blip r:embed="rId2"/>
          <a:srcRect/>
          <a:stretch>
            <a:fillRect/>
          </a:stretch>
        </p:blipFill>
        <p:spPr bwMode="auto">
          <a:xfrm>
            <a:off x="701675" y="630238"/>
            <a:ext cx="11599863" cy="705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508000" y="596900"/>
            <a:ext cx="11987213" cy="1905000"/>
          </a:xfrm>
        </p:spPr>
        <p:txBody>
          <a:bodyPr/>
          <a:lstStyle/>
          <a:p>
            <a:pPr defTabSz="577850" eaLnBrk="1">
              <a:defRPr/>
            </a:pPr>
            <a:r>
              <a:rPr lang="tr-TR" altLang="tr-TR" sz="6300" smtClean="0"/>
              <a:t>NEDEN STRATEJİK PLANLAMA</a:t>
            </a:r>
            <a:endParaRPr lang="tr-TR" altLang="tr-TR" smtClean="0"/>
          </a:p>
        </p:txBody>
      </p:sp>
      <p:sp>
        <p:nvSpPr>
          <p:cNvPr id="33795" name="Rectangle 2"/>
          <p:cNvSpPr>
            <a:spLocks noGrp="1" noChangeArrowheads="1"/>
          </p:cNvSpPr>
          <p:nvPr>
            <p:ph type="body" idx="1"/>
          </p:nvPr>
        </p:nvSpPr>
        <p:spPr>
          <a:xfrm>
            <a:off x="508000" y="2573338"/>
            <a:ext cx="11987213" cy="6696075"/>
          </a:xfrm>
        </p:spPr>
        <p:txBody>
          <a:bodyPr/>
          <a:lstStyle/>
          <a:p>
            <a:pPr marL="409575" indent="-409575" defTabSz="571500" eaLnBrk="1">
              <a:lnSpc>
                <a:spcPct val="114000"/>
              </a:lnSpc>
              <a:spcBef>
                <a:spcPts val="400"/>
              </a:spcBef>
              <a:buSzPct val="65000"/>
              <a:buFont typeface="Zapf Dingbats" pitchFamily="1" charset="2"/>
              <a:buBlip>
                <a:blip r:embed="rId2"/>
              </a:buBlip>
              <a:defRPr/>
            </a:pPr>
            <a:r>
              <a:rPr lang="tr-TR" altLang="tr-TR" sz="3300" smtClean="0"/>
              <a:t>Değişimi planlama</a:t>
            </a:r>
          </a:p>
          <a:p>
            <a:pPr marL="409575" indent="-409575" defTabSz="571500" eaLnBrk="1">
              <a:lnSpc>
                <a:spcPct val="114000"/>
              </a:lnSpc>
              <a:spcBef>
                <a:spcPts val="400"/>
              </a:spcBef>
              <a:buSzPct val="65000"/>
              <a:buFont typeface="Zapf Dingbats" pitchFamily="1" charset="2"/>
              <a:buBlip>
                <a:blip r:embed="rId2"/>
              </a:buBlip>
              <a:defRPr/>
            </a:pPr>
            <a:r>
              <a:rPr lang="tr-TR" altLang="tr-TR" sz="3300" smtClean="0"/>
              <a:t>Gelecek temelli</a:t>
            </a:r>
          </a:p>
          <a:p>
            <a:pPr marL="409575" indent="-409575" defTabSz="571500" eaLnBrk="1">
              <a:lnSpc>
                <a:spcPct val="114000"/>
              </a:lnSpc>
              <a:spcBef>
                <a:spcPts val="400"/>
              </a:spcBef>
              <a:buSzPct val="65000"/>
              <a:buFont typeface="Zapf Dingbats" pitchFamily="1" charset="2"/>
              <a:buBlip>
                <a:blip r:embed="rId2"/>
              </a:buBlip>
              <a:defRPr/>
            </a:pPr>
            <a:r>
              <a:rPr lang="tr-TR" altLang="tr-TR" sz="3300" smtClean="0"/>
              <a:t>Politika geliştirme kapasitesinin artırılması</a:t>
            </a:r>
          </a:p>
          <a:p>
            <a:pPr marL="409575" indent="-409575" defTabSz="571500" eaLnBrk="1">
              <a:lnSpc>
                <a:spcPct val="114000"/>
              </a:lnSpc>
              <a:spcBef>
                <a:spcPts val="400"/>
              </a:spcBef>
              <a:buSzPct val="65000"/>
              <a:buFont typeface="Zapf Dingbats" pitchFamily="1" charset="2"/>
              <a:buBlip>
                <a:blip r:embed="rId2"/>
              </a:buBlip>
              <a:defRPr/>
            </a:pPr>
            <a:r>
              <a:rPr lang="tr-TR" altLang="tr-TR" sz="3300" smtClean="0"/>
              <a:t>Stratejik yönelim ortaya koyma</a:t>
            </a:r>
          </a:p>
          <a:p>
            <a:pPr marL="409575" indent="-409575" defTabSz="571500" eaLnBrk="1">
              <a:lnSpc>
                <a:spcPct val="114000"/>
              </a:lnSpc>
              <a:spcBef>
                <a:spcPts val="400"/>
              </a:spcBef>
              <a:buSzPct val="65000"/>
              <a:buFont typeface="Zapf Dingbats" pitchFamily="1" charset="2"/>
              <a:buBlip>
                <a:blip r:embed="rId2"/>
              </a:buBlip>
              <a:defRPr/>
            </a:pPr>
            <a:r>
              <a:rPr lang="tr-TR" altLang="tr-TR" sz="3300" smtClean="0"/>
              <a:t>Kısa ve orta vadeden uzun vadeli planlamaya geçiş</a:t>
            </a:r>
          </a:p>
          <a:p>
            <a:pPr marL="409575" indent="-409575" defTabSz="571500" eaLnBrk="1">
              <a:lnSpc>
                <a:spcPct val="114000"/>
              </a:lnSpc>
              <a:spcBef>
                <a:spcPts val="400"/>
              </a:spcBef>
              <a:buSzPct val="65000"/>
              <a:buFont typeface="Zapf Dingbats" pitchFamily="1" charset="2"/>
              <a:buBlip>
                <a:blip r:embed="rId2"/>
              </a:buBlip>
              <a:defRPr/>
            </a:pPr>
            <a:r>
              <a:rPr lang="tr-TR" altLang="tr-TR" sz="3300" smtClean="0"/>
              <a:t>Somut, sonuç bazlı yönetim yaklaşımı</a:t>
            </a:r>
          </a:p>
          <a:p>
            <a:pPr marL="409575" indent="-409575" defTabSz="571500" eaLnBrk="1">
              <a:lnSpc>
                <a:spcPct val="114000"/>
              </a:lnSpc>
              <a:spcBef>
                <a:spcPts val="400"/>
              </a:spcBef>
              <a:buSzPct val="65000"/>
              <a:buFont typeface="Zapf Dingbats" pitchFamily="1" charset="2"/>
              <a:buBlip>
                <a:blip r:embed="rId2"/>
              </a:buBlip>
              <a:defRPr/>
            </a:pPr>
            <a:r>
              <a:rPr lang="tr-TR" altLang="tr-TR" sz="3300" smtClean="0"/>
              <a:t>Sonuçlara, performansa ve ölçülebilir sonuçlara odaklanma</a:t>
            </a:r>
          </a:p>
          <a:p>
            <a:pPr marL="409575" indent="-409575" defTabSz="571500" eaLnBrk="1">
              <a:lnSpc>
                <a:spcPct val="114000"/>
              </a:lnSpc>
              <a:spcBef>
                <a:spcPts val="400"/>
              </a:spcBef>
              <a:buSzPct val="65000"/>
              <a:buFont typeface="Zapf Dingbats" pitchFamily="1" charset="2"/>
              <a:buBlip>
                <a:blip r:embed="rId2"/>
              </a:buBlip>
              <a:defRPr/>
            </a:pPr>
            <a:r>
              <a:rPr lang="tr-TR" altLang="tr-TR" sz="3300" smtClean="0"/>
              <a:t>Bütçe ile plan, program ve politikalar arasındaki bağlantıyı güçlendirme</a:t>
            </a:r>
            <a:endParaRPr lang="tr-TR" altLang="tr-TR" smtClean="0"/>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508000" y="596900"/>
            <a:ext cx="11987213" cy="1905000"/>
          </a:xfrm>
        </p:spPr>
        <p:txBody>
          <a:bodyPr/>
          <a:lstStyle/>
          <a:p>
            <a:pPr defTabSz="577850" eaLnBrk="1">
              <a:defRPr/>
            </a:pPr>
            <a:r>
              <a:rPr lang="tr-TR" altLang="tr-TR" sz="6300" smtClean="0"/>
              <a:t>NEDEN STRATEJİK PLANLAMA</a:t>
            </a:r>
            <a:endParaRPr lang="tr-TR" altLang="tr-TR" smtClean="0"/>
          </a:p>
        </p:txBody>
      </p:sp>
      <p:sp>
        <p:nvSpPr>
          <p:cNvPr id="34819" name="Rectangle 2"/>
          <p:cNvSpPr>
            <a:spLocks noGrp="1" noChangeArrowheads="1"/>
          </p:cNvSpPr>
          <p:nvPr>
            <p:ph type="body" idx="1"/>
          </p:nvPr>
        </p:nvSpPr>
        <p:spPr>
          <a:xfrm>
            <a:off x="508000" y="3035300"/>
            <a:ext cx="11987213" cy="5727700"/>
          </a:xfrm>
        </p:spPr>
        <p:txBody>
          <a:bodyPr/>
          <a:lstStyle/>
          <a:p>
            <a:pPr marL="419100" indent="-419100" eaLnBrk="1">
              <a:lnSpc>
                <a:spcPct val="114000"/>
              </a:lnSpc>
              <a:spcBef>
                <a:spcPts val="1000"/>
              </a:spcBef>
              <a:buSzPct val="65000"/>
              <a:buFont typeface="Zapf Dingbats" pitchFamily="1" charset="2"/>
              <a:buBlip>
                <a:blip r:embed="rId2"/>
              </a:buBlip>
              <a:defRPr/>
            </a:pPr>
            <a:r>
              <a:rPr lang="tr-TR" altLang="tr-TR" smtClean="0"/>
              <a:t>Kaynak dağılımına yardımcı olma</a:t>
            </a:r>
          </a:p>
          <a:p>
            <a:pPr marL="419100" indent="-419100" eaLnBrk="1">
              <a:lnSpc>
                <a:spcPct val="114000"/>
              </a:lnSpc>
              <a:spcBef>
                <a:spcPts val="1000"/>
              </a:spcBef>
              <a:buSzPct val="65000"/>
              <a:buFont typeface="Zapf Dingbats" pitchFamily="1" charset="2"/>
              <a:buBlip>
                <a:blip r:embed="rId2"/>
              </a:buBlip>
              <a:defRPr/>
            </a:pPr>
            <a:r>
              <a:rPr lang="tr-TR" altLang="tr-TR" smtClean="0"/>
              <a:t>Kuruluşlar, politika yapıcılar ve halk için referans belge</a:t>
            </a:r>
          </a:p>
          <a:p>
            <a:pPr marL="419100" indent="-419100" eaLnBrk="1">
              <a:lnSpc>
                <a:spcPct val="114000"/>
              </a:lnSpc>
              <a:spcBef>
                <a:spcPts val="1000"/>
              </a:spcBef>
              <a:buSzPct val="65000"/>
              <a:buFont typeface="Zapf Dingbats" pitchFamily="1" charset="2"/>
              <a:buBlip>
                <a:blip r:embed="rId2"/>
              </a:buBlip>
              <a:defRPr/>
            </a:pPr>
            <a:r>
              <a:rPr lang="tr-TR" altLang="tr-TR" smtClean="0"/>
              <a:t>Vatandaş-yararlanıcı memnuniyetine katkıda bulunma</a:t>
            </a:r>
          </a:p>
          <a:p>
            <a:pPr marL="419100" indent="-419100" eaLnBrk="1">
              <a:lnSpc>
                <a:spcPct val="114000"/>
              </a:lnSpc>
              <a:spcBef>
                <a:spcPts val="1000"/>
              </a:spcBef>
              <a:buSzPct val="65000"/>
              <a:buFont typeface="Zapf Dingbats" pitchFamily="1" charset="2"/>
              <a:buBlip>
                <a:blip r:embed="rId2"/>
              </a:buBlip>
              <a:defRPr/>
            </a:pPr>
            <a:r>
              <a:rPr lang="tr-TR" altLang="tr-TR" smtClean="0"/>
              <a:t>Gerçek ve veriye dayalı yönetime katkıda bulunma</a:t>
            </a:r>
          </a:p>
          <a:p>
            <a:pPr marL="419100" indent="-419100" eaLnBrk="1">
              <a:lnSpc>
                <a:spcPct val="114000"/>
              </a:lnSpc>
              <a:spcBef>
                <a:spcPts val="1000"/>
              </a:spcBef>
              <a:buSzPct val="65000"/>
              <a:buFont typeface="Zapf Dingbats" pitchFamily="1" charset="2"/>
              <a:buBlip>
                <a:blip r:embed="rId2"/>
              </a:buBlip>
              <a:defRPr/>
            </a:pPr>
            <a:r>
              <a:rPr lang="tr-TR" altLang="tr-TR" smtClean="0"/>
              <a:t>Çalışanlar arasında takım çalışmasını vurgulama</a:t>
            </a:r>
          </a:p>
          <a:p>
            <a:pPr marL="419100" indent="-419100" eaLnBrk="1">
              <a:lnSpc>
                <a:spcPct val="114000"/>
              </a:lnSpc>
              <a:spcBef>
                <a:spcPts val="1000"/>
              </a:spcBef>
              <a:buSzPct val="65000"/>
              <a:buFont typeface="Zapf Dingbats" pitchFamily="1" charset="2"/>
              <a:buBlip>
                <a:blip r:embed="rId2"/>
              </a:buBlip>
              <a:defRPr/>
            </a:pPr>
            <a:r>
              <a:rPr lang="tr-TR" altLang="tr-TR" smtClean="0"/>
              <a:t>İletişime katkı</a:t>
            </a:r>
          </a:p>
          <a:p>
            <a:pPr marL="419100" indent="-419100" eaLnBrk="1">
              <a:lnSpc>
                <a:spcPct val="114000"/>
              </a:lnSpc>
              <a:spcBef>
                <a:spcPts val="1000"/>
              </a:spcBef>
              <a:buSzPct val="65000"/>
              <a:buFont typeface="Zapf Dingbats" pitchFamily="1" charset="2"/>
              <a:buBlip>
                <a:blip r:embed="rId2"/>
              </a:buBlip>
              <a:defRPr/>
            </a:pPr>
            <a:r>
              <a:rPr lang="tr-TR" altLang="tr-TR" smtClean="0"/>
              <a:t>Katılımcılık, şeffaflık ve hesap verebilirliği hayata geçirme</a:t>
            </a:r>
          </a:p>
          <a:p>
            <a:pPr marL="419100" indent="-419100" eaLnBrk="1">
              <a:lnSpc>
                <a:spcPct val="114000"/>
              </a:lnSpc>
              <a:spcBef>
                <a:spcPts val="1000"/>
              </a:spcBef>
              <a:buSzPct val="65000"/>
              <a:buFont typeface="Zapf Dingbats" pitchFamily="1" charset="2"/>
              <a:buBlip>
                <a:blip r:embed="rId2"/>
              </a:buBlip>
              <a:defRPr/>
            </a:pPr>
            <a:r>
              <a:rPr lang="tr-TR" altLang="tr-TR" smtClean="0"/>
              <a:t>Sürekli gelişme</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508000" y="596900"/>
            <a:ext cx="11987213" cy="1905000"/>
          </a:xfrm>
        </p:spPr>
        <p:txBody>
          <a:bodyPr/>
          <a:lstStyle/>
          <a:p>
            <a:pPr eaLnBrk="1">
              <a:defRPr/>
            </a:pPr>
            <a:r>
              <a:rPr lang="tr-TR">
                <a:ea typeface="ＭＳ Ｐゴシック" charset="0"/>
                <a:sym typeface="Gill Sans" charset="0"/>
              </a:rPr>
              <a:t>DERSLER</a:t>
            </a:r>
          </a:p>
        </p:txBody>
      </p:sp>
      <p:sp>
        <p:nvSpPr>
          <p:cNvPr id="35843" name="Rectangle 2"/>
          <p:cNvSpPr>
            <a:spLocks noGrp="1" noChangeArrowheads="1"/>
          </p:cNvSpPr>
          <p:nvPr>
            <p:ph type="body" idx="1"/>
          </p:nvPr>
        </p:nvSpPr>
        <p:spPr>
          <a:xfrm>
            <a:off x="508000" y="3035300"/>
            <a:ext cx="11987213" cy="5727700"/>
          </a:xfrm>
        </p:spPr>
        <p:txBody>
          <a:bodyPr/>
          <a:lstStyle/>
          <a:p>
            <a:pPr marL="419100" indent="-419100" eaLnBrk="1">
              <a:lnSpc>
                <a:spcPct val="114000"/>
              </a:lnSpc>
              <a:spcBef>
                <a:spcPts val="1000"/>
              </a:spcBef>
              <a:buSzPct val="65000"/>
              <a:buFont typeface="Zapf Dingbats" pitchFamily="1" charset="2"/>
              <a:buBlip>
                <a:blip r:embed="rId2"/>
              </a:buBlip>
              <a:defRPr/>
            </a:pPr>
            <a:r>
              <a:rPr lang="tr-TR" altLang="tr-TR" smtClean="0"/>
              <a:t>Yalnızca bir belge değil; aynı zamanda süreç ve yaklaşım</a:t>
            </a:r>
          </a:p>
          <a:p>
            <a:pPr marL="419100" indent="-419100" eaLnBrk="1">
              <a:lnSpc>
                <a:spcPct val="114000"/>
              </a:lnSpc>
              <a:spcBef>
                <a:spcPts val="1000"/>
              </a:spcBef>
              <a:buSzPct val="65000"/>
              <a:buFont typeface="Zapf Dingbats" pitchFamily="1" charset="2"/>
              <a:buBlip>
                <a:blip r:embed="rId2"/>
              </a:buBlip>
              <a:defRPr/>
            </a:pPr>
            <a:r>
              <a:rPr lang="tr-TR" altLang="tr-TR" smtClean="0"/>
              <a:t>Yönetim kültüründe değişim</a:t>
            </a:r>
          </a:p>
          <a:p>
            <a:pPr marL="419100" indent="-419100" eaLnBrk="1">
              <a:lnSpc>
                <a:spcPct val="114000"/>
              </a:lnSpc>
              <a:spcBef>
                <a:spcPts val="1000"/>
              </a:spcBef>
              <a:buSzPct val="65000"/>
              <a:buFont typeface="Zapf Dingbats" pitchFamily="1" charset="2"/>
              <a:buBlip>
                <a:blip r:embed="rId2"/>
              </a:buBlip>
              <a:defRPr/>
            </a:pPr>
            <a:r>
              <a:rPr lang="tr-TR" altLang="tr-TR" smtClean="0"/>
              <a:t>Katılım ve sahiplenme sürecin her aşamasında önemli</a:t>
            </a:r>
          </a:p>
          <a:p>
            <a:pPr marL="419100" indent="-419100" eaLnBrk="1">
              <a:lnSpc>
                <a:spcPct val="114000"/>
              </a:lnSpc>
              <a:spcBef>
                <a:spcPts val="1000"/>
              </a:spcBef>
              <a:buSzPct val="65000"/>
              <a:buFont typeface="Zapf Dingbats" pitchFamily="1" charset="2"/>
              <a:buBlip>
                <a:blip r:embed="rId2"/>
              </a:buBlip>
              <a:defRPr/>
            </a:pPr>
            <a:r>
              <a:rPr lang="tr-TR" altLang="tr-TR" smtClean="0"/>
              <a:t>Zaman alıcı</a:t>
            </a:r>
          </a:p>
          <a:p>
            <a:pPr marL="419100" indent="-419100" eaLnBrk="1">
              <a:lnSpc>
                <a:spcPct val="114000"/>
              </a:lnSpc>
              <a:spcBef>
                <a:spcPts val="1000"/>
              </a:spcBef>
              <a:buSzPct val="65000"/>
              <a:buFont typeface="Zapf Dingbats" pitchFamily="1" charset="2"/>
              <a:buBlip>
                <a:blip r:embed="rId2"/>
              </a:buBlip>
              <a:defRPr/>
            </a:pPr>
            <a:r>
              <a:rPr lang="tr-TR" altLang="tr-TR" smtClean="0"/>
              <a:t>Veri eksikliği</a:t>
            </a:r>
          </a:p>
          <a:p>
            <a:pPr marL="419100" indent="-419100" eaLnBrk="1">
              <a:lnSpc>
                <a:spcPct val="114000"/>
              </a:lnSpc>
              <a:spcBef>
                <a:spcPts val="1000"/>
              </a:spcBef>
              <a:buSzPct val="65000"/>
              <a:buFont typeface="Zapf Dingbats" pitchFamily="1" charset="2"/>
              <a:buBlip>
                <a:blip r:embed="rId2"/>
              </a:buBlip>
              <a:defRPr/>
            </a:pPr>
            <a:r>
              <a:rPr lang="tr-TR" altLang="tr-TR" smtClean="0"/>
              <a:t>Kapasite geliştirme</a:t>
            </a:r>
          </a:p>
          <a:p>
            <a:pPr marL="419100" indent="-419100" eaLnBrk="1">
              <a:lnSpc>
                <a:spcPct val="114000"/>
              </a:lnSpc>
              <a:spcBef>
                <a:spcPts val="1000"/>
              </a:spcBef>
              <a:buSzPct val="65000"/>
              <a:buFont typeface="Zapf Dingbats" pitchFamily="1" charset="2"/>
              <a:buBlip>
                <a:blip r:embed="rId2"/>
              </a:buBlip>
              <a:defRPr/>
            </a:pPr>
            <a:r>
              <a:rPr lang="tr-TR" altLang="tr-TR" smtClean="0"/>
              <a:t>Stratejik plan ve bütçe arasındaki bağlantı</a:t>
            </a:r>
          </a:p>
          <a:p>
            <a:pPr marL="419100" indent="-419100" eaLnBrk="1">
              <a:lnSpc>
                <a:spcPct val="114000"/>
              </a:lnSpc>
              <a:spcBef>
                <a:spcPts val="1000"/>
              </a:spcBef>
              <a:buSzPct val="65000"/>
              <a:buFont typeface="Zapf Dingbats" pitchFamily="1" charset="2"/>
              <a:buBlip>
                <a:blip r:embed="rId2"/>
              </a:buBlip>
              <a:defRPr/>
            </a:pPr>
            <a:r>
              <a:rPr lang="tr-TR" altLang="tr-TR" smtClean="0"/>
              <a:t>Üst çerçeve: üst politika belgeleriyle ilişki ve uyum</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a:lstStyle/>
          <a:p>
            <a:pPr defTabSz="565150" eaLnBrk="1">
              <a:defRPr/>
            </a:pPr>
            <a:r>
              <a:rPr lang="tr-TR" altLang="tr-TR" sz="6200" smtClean="0"/>
              <a:t>STRATEJİK PLANLAMA MODELİ</a:t>
            </a:r>
            <a:endParaRPr lang="tr-TR" altLang="tr-TR" smtClean="0"/>
          </a:p>
        </p:txBody>
      </p:sp>
      <p:sp>
        <p:nvSpPr>
          <p:cNvPr id="24579" name="Rectangle 2"/>
          <p:cNvSpPr>
            <a:spLocks noGrp="1" noChangeArrowheads="1"/>
          </p:cNvSpPr>
          <p:nvPr>
            <p:ph type="body" idx="1"/>
          </p:nvPr>
        </p:nvSpPr>
        <p:spPr/>
        <p:txBody>
          <a:bodyPr anchor="t"/>
          <a:lstStyle/>
          <a:p>
            <a:pPr marL="325438" indent="-325438" algn="ctr" defTabSz="571500" eaLnBrk="1">
              <a:spcBef>
                <a:spcPct val="0"/>
              </a:spcBef>
              <a:defRPr/>
            </a:pPr>
            <a:r>
              <a:rPr lang="tr-TR" altLang="tr-TR" sz="3800" b="1" smtClean="0">
                <a:latin typeface="Gill Sans" pitchFamily="1" charset="0"/>
                <a:sym typeface="Gill Sans" pitchFamily="1" charset="0"/>
              </a:rPr>
              <a:t>Temel Sorular</a:t>
            </a:r>
          </a:p>
          <a:p>
            <a:pPr marL="325438" indent="-325438" defTabSz="571500" eaLnBrk="1">
              <a:spcBef>
                <a:spcPts val="3800"/>
              </a:spcBef>
              <a:buSzPct val="65000"/>
              <a:buFont typeface="Zapf Dingbats" pitchFamily="1" charset="2"/>
              <a:buBlip>
                <a:blip r:embed="rId2"/>
              </a:buBlip>
              <a:defRPr/>
            </a:pPr>
            <a:r>
              <a:rPr lang="tr-TR" altLang="tr-TR" sz="3300" smtClean="0"/>
              <a:t>Neredeyiz?</a:t>
            </a:r>
          </a:p>
          <a:p>
            <a:pPr marL="325438" indent="-325438" defTabSz="571500" eaLnBrk="1">
              <a:spcBef>
                <a:spcPts val="3800"/>
              </a:spcBef>
              <a:buSzPct val="65000"/>
              <a:buFont typeface="Zapf Dingbats" pitchFamily="1" charset="2"/>
              <a:buBlip>
                <a:blip r:embed="rId2"/>
              </a:buBlip>
              <a:defRPr/>
            </a:pPr>
            <a:r>
              <a:rPr lang="tr-TR" altLang="tr-TR" sz="3300" smtClean="0"/>
              <a:t>Nerede olmak istiyoruz?</a:t>
            </a:r>
          </a:p>
          <a:p>
            <a:pPr marL="325438" indent="-325438" defTabSz="571500" eaLnBrk="1">
              <a:spcBef>
                <a:spcPts val="3800"/>
              </a:spcBef>
              <a:buSzPct val="65000"/>
              <a:buFont typeface="Zapf Dingbats" pitchFamily="1" charset="2"/>
              <a:buBlip>
                <a:blip r:embed="rId2"/>
              </a:buBlip>
              <a:defRPr/>
            </a:pPr>
            <a:r>
              <a:rPr lang="tr-TR" altLang="tr-TR" sz="3300" smtClean="0"/>
              <a:t>Nasıl ulaşacağız?</a:t>
            </a:r>
          </a:p>
          <a:p>
            <a:pPr marL="325438" indent="-325438" defTabSz="571500" eaLnBrk="1">
              <a:spcBef>
                <a:spcPts val="3800"/>
              </a:spcBef>
              <a:buSzPct val="65000"/>
              <a:buFont typeface="Zapf Dingbats" pitchFamily="1" charset="2"/>
              <a:buBlip>
                <a:blip r:embed="rId2"/>
              </a:buBlip>
              <a:defRPr/>
            </a:pPr>
            <a:r>
              <a:rPr lang="tr-TR" altLang="tr-TR" sz="3300" smtClean="0"/>
              <a:t>İlerlememizi ve başarımızı nasıl ölçeceğiz?</a:t>
            </a:r>
            <a:endParaRPr lang="tr-TR" altLang="tr-TR" smtClean="0"/>
          </a:p>
        </p:txBody>
      </p:sp>
      <p:pic>
        <p:nvPicPr>
          <p:cNvPr id="24580" name="Picture 3" descr="gmat-strategy-path-enhanced.jpeg"/>
          <p:cNvPicPr>
            <a:picLocks noChangeAspect="1"/>
          </p:cNvPicPr>
          <p:nvPr/>
        </p:nvPicPr>
        <p:blipFill>
          <a:blip r:embed="rId3"/>
          <a:srcRect/>
          <a:stretch>
            <a:fillRect/>
          </a:stretch>
        </p:blipFill>
        <p:spPr bwMode="auto">
          <a:xfrm>
            <a:off x="398463" y="2916238"/>
            <a:ext cx="5957887" cy="5957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508000" y="596900"/>
            <a:ext cx="11987213" cy="1905000"/>
          </a:xfrm>
        </p:spPr>
        <p:txBody>
          <a:bodyPr/>
          <a:lstStyle/>
          <a:p>
            <a:pPr eaLnBrk="1">
              <a:defRPr/>
            </a:pPr>
            <a:r>
              <a:rPr lang="tr-TR" altLang="tr-TR" smtClean="0"/>
              <a:t>TEMEL BİLEŞENLER</a:t>
            </a:r>
          </a:p>
        </p:txBody>
      </p:sp>
      <p:pic>
        <p:nvPicPr>
          <p:cNvPr id="25603" name="Picture 2" descr="pasted-image.pdf"/>
          <p:cNvPicPr>
            <a:picLocks noChangeAspect="1"/>
          </p:cNvPicPr>
          <p:nvPr/>
        </p:nvPicPr>
        <p:blipFill>
          <a:blip r:embed="rId2"/>
          <a:srcRect/>
          <a:stretch>
            <a:fillRect/>
          </a:stretch>
        </p:blipFill>
        <p:spPr bwMode="auto">
          <a:xfrm>
            <a:off x="1063625" y="2654300"/>
            <a:ext cx="10875963" cy="661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508000" y="596900"/>
            <a:ext cx="11987213" cy="1905000"/>
          </a:xfrm>
        </p:spPr>
        <p:txBody>
          <a:bodyPr/>
          <a:lstStyle/>
          <a:p>
            <a:pPr eaLnBrk="1">
              <a:defRPr/>
            </a:pPr>
            <a:r>
              <a:rPr lang="tr-TR" altLang="tr-TR" smtClean="0"/>
              <a:t>UYUM VE İLİŞKİLER</a:t>
            </a:r>
          </a:p>
        </p:txBody>
      </p:sp>
      <p:pic>
        <p:nvPicPr>
          <p:cNvPr id="26627" name="Picture 2" descr="pasted-image.pdf"/>
          <p:cNvPicPr>
            <a:picLocks noChangeAspect="1"/>
          </p:cNvPicPr>
          <p:nvPr/>
        </p:nvPicPr>
        <p:blipFill>
          <a:blip r:embed="rId2"/>
          <a:srcRect/>
          <a:stretch>
            <a:fillRect/>
          </a:stretch>
        </p:blipFill>
        <p:spPr bwMode="auto">
          <a:xfrm>
            <a:off x="615950" y="2978150"/>
            <a:ext cx="11771313" cy="575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bwMode="auto">
      <p:bgPr>
        <a:blipFill dpi="0" rotWithShape="0">
          <a:blip/>
          <a:srcRect/>
          <a:stretch>
            <a:fillRect/>
          </a:stretch>
        </a:blipFill>
        <a:effectLst/>
      </p:bgPr>
    </p:bg>
    <p:spTree>
      <p:nvGrpSpPr>
        <p:cNvPr id="1" name=""/>
        <p:cNvGrpSpPr/>
        <p:nvPr/>
      </p:nvGrpSpPr>
      <p:grpSpPr>
        <a:xfrm>
          <a:off x="0" y="0"/>
          <a:ext cx="0" cy="0"/>
          <a:chOff x="0" y="0"/>
          <a:chExt cx="0" cy="0"/>
        </a:xfrm>
      </p:grpSpPr>
      <p:sp>
        <p:nvSpPr>
          <p:cNvPr id="29697" name="AutoShape 1"/>
          <p:cNvSpPr>
            <a:spLocks/>
          </p:cNvSpPr>
          <p:nvPr/>
        </p:nvSpPr>
        <p:spPr bwMode="auto">
          <a:xfrm>
            <a:off x="0" y="0"/>
            <a:ext cx="13004800" cy="9753600"/>
          </a:xfrm>
          <a:prstGeom prst="roundRect">
            <a:avLst>
              <a:gd name="adj" fmla="val 0"/>
            </a:avLst>
          </a:prstGeom>
          <a:blipFill dpi="0" rotWithShape="0">
            <a:blip/>
            <a:srcRect/>
            <a:stretch>
              <a:fillRect/>
            </a:stretch>
          </a:blipFill>
          <a:ln w="12700">
            <a:solidFill>
              <a:srgbClr val="000000"/>
            </a:solidFill>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tr-TR" altLang="tr-TR" sz="3000">
              <a:solidFill>
                <a:srgbClr val="FFFFFF"/>
              </a:solidFill>
              <a:effectLst>
                <a:outerShdw blurRad="38100" dist="38100" dir="2700000" algn="tl">
                  <a:srgbClr val="000000"/>
                </a:outerShdw>
              </a:effectLst>
              <a:latin typeface="Avenir Next Medium" charset="0"/>
              <a:ea typeface="Avenir Next Medium" charset="0"/>
              <a:sym typeface="Avenir Next Medium" charset="0"/>
            </a:endParaRPr>
          </a:p>
        </p:txBody>
      </p:sp>
      <p:pic>
        <p:nvPicPr>
          <p:cNvPr id="27651" name="Picture 2" descr="droppedImage.pdf"/>
          <p:cNvPicPr>
            <a:picLocks noChangeAspect="1"/>
          </p:cNvPicPr>
          <p:nvPr/>
        </p:nvPicPr>
        <p:blipFill>
          <a:blip r:embed="rId3"/>
          <a:srcRect/>
          <a:stretch>
            <a:fillRect/>
          </a:stretch>
        </p:blipFill>
        <p:spPr bwMode="auto">
          <a:xfrm>
            <a:off x="88900" y="63500"/>
            <a:ext cx="12817475" cy="961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tr-TR" smtClean="0"/>
              <a:t>SENARYO ANALİZİ</a:t>
            </a:r>
          </a:p>
        </p:txBody>
      </p:sp>
      <p:sp>
        <p:nvSpPr>
          <p:cNvPr id="36867"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19100" indent="-419100" eaLnBrk="1">
              <a:buSzPct val="65000"/>
              <a:buFont typeface="Zapf Dingbats" pitchFamily="1" charset="2"/>
              <a:buBlip>
                <a:blip r:embed="rId2"/>
              </a:buBlip>
            </a:pPr>
            <a:r>
              <a:rPr lang="tr-TR" altLang="tr-TR" smtClean="0"/>
              <a:t>Gerçekleşmesi muhtemel alternatif gelecek koşullarının hazırlanması ve çalışılmasıdır</a:t>
            </a:r>
          </a:p>
          <a:p>
            <a:pPr marL="419100" indent="-419100" eaLnBrk="1">
              <a:buSzPct val="65000"/>
              <a:buFont typeface="Zapf Dingbats" pitchFamily="1" charset="2"/>
              <a:buBlip>
                <a:blip r:embed="rId2"/>
              </a:buBlip>
            </a:pPr>
            <a:r>
              <a:rPr lang="tr-TR" altLang="tr-TR" smtClean="0"/>
              <a:t>Genellikle orta ve uzun vadeli strateji analizi ve planlamasında kullanılan bir tekniktir</a:t>
            </a:r>
          </a:p>
          <a:p>
            <a:pPr marL="419100" indent="-419100" eaLnBrk="1">
              <a:buSzPct val="65000"/>
              <a:buFont typeface="Zapf Dingbats" pitchFamily="1" charset="2"/>
              <a:buBlip>
                <a:blip r:embed="rId2"/>
              </a:buBlip>
            </a:pPr>
            <a:r>
              <a:rPr lang="tr-TR" altLang="tr-TR" smtClean="0"/>
              <a:t>Gerçekçi, esnek ve yaratıcı poltika ve stratejilerin belirlenmesinde kullanılır</a:t>
            </a:r>
          </a:p>
          <a:p>
            <a:pPr marL="419100" indent="-419100" eaLnBrk="1">
              <a:buSzPct val="65000"/>
              <a:buFont typeface="Zapf Dingbats" pitchFamily="1" charset="2"/>
              <a:buBlip>
                <a:blip r:embed="rId2"/>
              </a:buBlip>
            </a:pPr>
            <a:r>
              <a:rPr lang="tr-TR" altLang="tr-TR" smtClean="0"/>
              <a:t>Örneğin dünya/sektörün 2020 ya da 2030</a:t>
            </a:r>
            <a:r>
              <a:rPr lang="tr-TR" altLang="en-US" smtClean="0"/>
              <a:t>’</a:t>
            </a:r>
            <a:r>
              <a:rPr lang="tr-TR" altLang="tr-TR" smtClean="0"/>
              <a:t>larda nasıl olacağını anlatan hikayelerdir</a:t>
            </a:r>
            <a:endParaRPr lang="en-US" altLang="tr-TR"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p:txBody>
          <a:bodyPr/>
          <a:lstStyle/>
          <a:p>
            <a:pPr defTabSz="577850" eaLnBrk="1">
              <a:defRPr/>
            </a:pPr>
            <a:r>
              <a:rPr lang="tr-TR" altLang="tr-TR" sz="6300" smtClean="0"/>
              <a:t>STRATEJİK YÖNETİMİN TEMEL KAVRAMLARI</a:t>
            </a:r>
            <a:endParaRPr lang="tr-TR" altLang="tr-TR" smtClean="0"/>
          </a:p>
        </p:txBody>
      </p:sp>
      <p:sp>
        <p:nvSpPr>
          <p:cNvPr id="12291" name="Rectangle 2"/>
          <p:cNvSpPr>
            <a:spLocks noGrp="1" noChangeArrowheads="1"/>
          </p:cNvSpPr>
          <p:nvPr>
            <p:ph type="body" idx="1"/>
          </p:nvPr>
        </p:nvSpPr>
        <p:spPr>
          <a:xfrm>
            <a:off x="6781800" y="2955925"/>
            <a:ext cx="5892800" cy="5524500"/>
          </a:xfrm>
        </p:spPr>
        <p:txBody>
          <a:bodyPr/>
          <a:lstStyle/>
          <a:p>
            <a:pPr marL="368300" indent="-368300" eaLnBrk="1">
              <a:spcBef>
                <a:spcPts val="3200"/>
              </a:spcBef>
              <a:buSzPct val="65000"/>
              <a:buFont typeface="Zapf Dingbats" pitchFamily="1" charset="2"/>
              <a:buBlip>
                <a:blip r:embed="rId2"/>
              </a:buBlip>
              <a:defRPr/>
            </a:pPr>
            <a:r>
              <a:rPr lang="tr-TR" altLang="tr-TR" sz="3000" smtClean="0"/>
              <a:t>Etkinlik         İşleri doğru yapma</a:t>
            </a:r>
          </a:p>
          <a:p>
            <a:pPr marL="368300" indent="-368300" eaLnBrk="1">
              <a:spcBef>
                <a:spcPts val="3200"/>
              </a:spcBef>
              <a:buSzPct val="65000"/>
              <a:buFont typeface="Zapf Dingbats" pitchFamily="1" charset="2"/>
              <a:buBlip>
                <a:blip r:embed="rId2"/>
              </a:buBlip>
              <a:defRPr/>
            </a:pPr>
            <a:r>
              <a:rPr lang="tr-TR" altLang="tr-TR" sz="3000" smtClean="0"/>
              <a:t>Etkililik         Doğru işleri yapma</a:t>
            </a:r>
            <a:endParaRPr lang="tr-TR" altLang="tr-TR" smtClean="0"/>
          </a:p>
        </p:txBody>
      </p:sp>
      <p:grpSp>
        <p:nvGrpSpPr>
          <p:cNvPr id="10244" name="Group 3"/>
          <p:cNvGrpSpPr>
            <a:grpSpLocks/>
          </p:cNvGrpSpPr>
          <p:nvPr/>
        </p:nvGrpSpPr>
        <p:grpSpPr bwMode="auto">
          <a:xfrm>
            <a:off x="303213" y="3252788"/>
            <a:ext cx="6148387" cy="5354637"/>
            <a:chOff x="-127000" y="-88900"/>
            <a:chExt cx="6147349" cy="5353288"/>
          </a:xfrm>
        </p:grpSpPr>
        <p:pic>
          <p:nvPicPr>
            <p:cNvPr id="12295" name="Picture 4" descr="4568372067_cdab6de16b.jpg"/>
            <p:cNvPicPr>
              <a:picLocks noChangeAspect="1"/>
            </p:cNvPicPr>
            <p:nvPr/>
          </p:nvPicPr>
          <p:blipFill>
            <a:blip r:embed="rId3"/>
            <a:srcRect/>
            <a:stretch>
              <a:fillRect/>
            </a:stretch>
          </p:blipFill>
          <p:spPr bwMode="auto">
            <a:xfrm>
              <a:off x="-21" y="-22"/>
              <a:ext cx="5893392" cy="50231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296" name="Picture 5"/>
            <p:cNvPicPr>
              <a:picLocks noChangeAspect="1"/>
            </p:cNvPicPr>
            <p:nvPr/>
          </p:nvPicPr>
          <p:blipFill>
            <a:blip r:embed="rId4"/>
            <a:srcRect/>
            <a:stretch>
              <a:fillRect/>
            </a:stretch>
          </p:blipFill>
          <p:spPr bwMode="auto">
            <a:xfrm>
              <a:off x="-127000" y="-88900"/>
              <a:ext cx="6147349" cy="535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3318" name="AutoShape 6" descr="paint_tile_2x.jpeg"/>
          <p:cNvSpPr>
            <a:spLocks/>
          </p:cNvSpPr>
          <p:nvPr/>
        </p:nvSpPr>
        <p:spPr bwMode="auto">
          <a:xfrm>
            <a:off x="8594725" y="5927725"/>
            <a:ext cx="528638" cy="585788"/>
          </a:xfrm>
          <a:prstGeom prst="rightArrow">
            <a:avLst>
              <a:gd name="adj1" fmla="val 32000"/>
              <a:gd name="adj2" fmla="val 63968"/>
            </a:avLst>
          </a:prstGeom>
          <a:blipFill dpi="0" rotWithShape="0">
            <a:blip r:embed="rId5"/>
            <a:srcRect/>
            <a:tile tx="0" ty="0" sx="100000" sy="100000" flip="none" algn="tl"/>
          </a:blip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tr-TR" altLang="tr-TR" sz="3000">
              <a:solidFill>
                <a:srgbClr val="FFFFFF"/>
              </a:solidFill>
              <a:effectLst>
                <a:outerShdw blurRad="38100" dist="38100" dir="2700000" algn="tl">
                  <a:srgbClr val="C0C0C0"/>
                </a:outerShdw>
              </a:effectLst>
              <a:latin typeface="Avenir Next Medium" charset="0"/>
              <a:ea typeface="Avenir Next Medium" charset="0"/>
              <a:sym typeface="Avenir Next Medium" charset="0"/>
            </a:endParaRPr>
          </a:p>
        </p:txBody>
      </p:sp>
      <p:sp>
        <p:nvSpPr>
          <p:cNvPr id="13319" name="AutoShape 7" descr="paint_tile_2x.jpeg"/>
          <p:cNvSpPr>
            <a:spLocks/>
          </p:cNvSpPr>
          <p:nvPr/>
        </p:nvSpPr>
        <p:spPr bwMode="auto">
          <a:xfrm>
            <a:off x="8594725" y="4986338"/>
            <a:ext cx="528638" cy="585787"/>
          </a:xfrm>
          <a:prstGeom prst="rightArrow">
            <a:avLst>
              <a:gd name="adj1" fmla="val 32000"/>
              <a:gd name="adj2" fmla="val 63968"/>
            </a:avLst>
          </a:prstGeom>
          <a:blipFill dpi="0" rotWithShape="0">
            <a:blip r:embed="rId5"/>
            <a:srcRect/>
            <a:tile tx="0" ty="0" sx="100000" sy="100000" flip="none" algn="tl"/>
          </a:blip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tr-TR" altLang="tr-TR" sz="3000">
              <a:solidFill>
                <a:srgbClr val="FFFFFF"/>
              </a:solidFill>
              <a:effectLst>
                <a:outerShdw blurRad="38100" dist="38100" dir="2700000" algn="tl">
                  <a:srgbClr val="C0C0C0"/>
                </a:outerShdw>
              </a:effectLst>
              <a:latin typeface="Avenir Next Medium" charset="0"/>
              <a:ea typeface="Avenir Next Medium" charset="0"/>
              <a:sym typeface="Avenir Next Medium" charset="0"/>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tr-TR" smtClean="0"/>
              <a:t>SENARYO ANALİZİ</a:t>
            </a:r>
          </a:p>
        </p:txBody>
      </p:sp>
      <p:pic>
        <p:nvPicPr>
          <p:cNvPr id="37891"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l="11526" r="6480"/>
          <a:stretch>
            <a:fillRect/>
          </a:stretch>
        </p:blipFill>
        <p:spPr bwMode="auto">
          <a:xfrm>
            <a:off x="165100" y="2355850"/>
            <a:ext cx="6445250" cy="6435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Content Placeholder 3"/>
          <p:cNvSpPr>
            <a:spLocks noGrp="1"/>
          </p:cNvSpPr>
          <p:nvPr>
            <p:ph sz="half" idx="2"/>
          </p:nvPr>
        </p:nvSpPr>
        <p:spPr bwMode="auto">
          <a:xfrm>
            <a:off x="6775450" y="2276475"/>
            <a:ext cx="5775325" cy="6435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61938" indent="0" eaLnBrk="1">
              <a:buSzPct val="65000"/>
            </a:pPr>
            <a:r>
              <a:rPr lang="tr-TR" altLang="tr-TR" sz="3400" smtClean="0"/>
              <a:t>Senaryo analizinde üç temel hususa dikkat edilmelidir</a:t>
            </a:r>
          </a:p>
          <a:p>
            <a:pPr marL="261938" indent="0" eaLnBrk="1">
              <a:buSzPct val="65000"/>
              <a:buFont typeface="Zapf Dingbats" pitchFamily="1" charset="2"/>
              <a:buBlip>
                <a:blip r:embed="rId3"/>
              </a:buBlip>
            </a:pPr>
            <a:r>
              <a:rPr lang="tr-TR" altLang="tr-TR" sz="3400" smtClean="0"/>
              <a:t>Model kalitesi</a:t>
            </a:r>
          </a:p>
          <a:p>
            <a:pPr marL="261938" indent="0" eaLnBrk="1">
              <a:buSzPct val="65000"/>
              <a:buFont typeface="Zapf Dingbats" pitchFamily="1" charset="2"/>
              <a:buBlip>
                <a:blip r:embed="rId3"/>
              </a:buBlip>
            </a:pPr>
            <a:r>
              <a:rPr lang="tr-TR" altLang="tr-TR" sz="3400" smtClean="0"/>
              <a:t>Veri kalitesi</a:t>
            </a:r>
          </a:p>
          <a:p>
            <a:pPr marL="261938" indent="0" eaLnBrk="1">
              <a:buSzPct val="65000"/>
              <a:buFont typeface="Zapf Dingbats" pitchFamily="1" charset="2"/>
              <a:buBlip>
                <a:blip r:embed="rId3"/>
              </a:buBlip>
            </a:pPr>
            <a:r>
              <a:rPr lang="tr-TR" altLang="tr-TR" sz="3400" smtClean="0"/>
              <a:t>Senaryo ekibi kalitesi</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tr-TR" smtClean="0"/>
              <a:t>İKİ EKSEN YÖNTEMİ</a:t>
            </a:r>
          </a:p>
        </p:txBody>
      </p:sp>
      <p:sp>
        <p:nvSpPr>
          <p:cNvPr id="38915" name="Content Placeholder 5"/>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19100" indent="-419100" eaLnBrk="1">
              <a:buSzPct val="65000"/>
              <a:buFont typeface="Zapf Dingbats" pitchFamily="1" charset="2"/>
              <a:buBlip>
                <a:blip r:embed="rId2"/>
              </a:buBlip>
            </a:pPr>
            <a:r>
              <a:rPr lang="tr-TR" altLang="tr-TR" smtClean="0"/>
              <a:t>Gelecekte belirli bir konuya etki etmesi yüksek ihtimal olan iki değişken kullanılarak dört farklı, zıt senaryo üretilmesine imkan vermektedir</a:t>
            </a:r>
          </a:p>
          <a:p>
            <a:pPr marL="419100" indent="-419100" eaLnBrk="1">
              <a:buSzPct val="65000"/>
              <a:buFont typeface="Zapf Dingbats" pitchFamily="1" charset="2"/>
              <a:buBlip>
                <a:blip r:embed="rId2"/>
              </a:buBlip>
            </a:pPr>
            <a:r>
              <a:rPr lang="tr-TR" altLang="tr-TR" smtClean="0"/>
              <a:t>Değişkenlerin gerçekleşme ihtimali yüksen olan ve yüksek belirsizlik içerenlerden seçilmesi önemli</a:t>
            </a:r>
          </a:p>
          <a:p>
            <a:pPr marL="419100" indent="-419100" eaLnBrk="1">
              <a:buSzPct val="65000"/>
              <a:buFont typeface="Zapf Dingbats" pitchFamily="1" charset="2"/>
              <a:buBlip>
                <a:blip r:embed="rId2"/>
              </a:buBlip>
            </a:pPr>
            <a:r>
              <a:rPr lang="tr-TR" altLang="tr-TR" smtClean="0"/>
              <a:t>Bu iki değişkene göre dört farklı alanda senaryolar hikayeleştirilir</a:t>
            </a:r>
            <a:endParaRPr lang="en-US" altLang="tr-TR"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tr-TR" smtClean="0"/>
              <a:t>İKİ EKSEN YÖNTEMİ</a:t>
            </a:r>
          </a:p>
        </p:txBody>
      </p:sp>
      <p:cxnSp>
        <p:nvCxnSpPr>
          <p:cNvPr id="39939" name="Straight Arrow Connector 4"/>
          <p:cNvCxnSpPr>
            <a:cxnSpLocks noChangeShapeType="1"/>
          </p:cNvCxnSpPr>
          <p:nvPr/>
        </p:nvCxnSpPr>
        <p:spPr bwMode="auto">
          <a:xfrm>
            <a:off x="6502400" y="2716213"/>
            <a:ext cx="0" cy="5616575"/>
          </a:xfrm>
          <a:prstGeom prst="straightConnector1">
            <a:avLst/>
          </a:prstGeom>
          <a:noFill/>
          <a:ln w="57150">
            <a:solidFill>
              <a:srgbClr val="6F6A5A"/>
            </a:solidFill>
            <a:miter lim="0"/>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40" name="Straight Arrow Connector 5"/>
          <p:cNvCxnSpPr>
            <a:cxnSpLocks noChangeShapeType="1"/>
          </p:cNvCxnSpPr>
          <p:nvPr/>
        </p:nvCxnSpPr>
        <p:spPr bwMode="auto">
          <a:xfrm flipH="1">
            <a:off x="2830513" y="5453063"/>
            <a:ext cx="6834187" cy="46037"/>
          </a:xfrm>
          <a:prstGeom prst="straightConnector1">
            <a:avLst/>
          </a:prstGeom>
          <a:noFill/>
          <a:ln w="57150">
            <a:solidFill>
              <a:srgbClr val="6F6A5A"/>
            </a:solidFill>
            <a:miter lim="0"/>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941" name="TextBox 10"/>
          <p:cNvSpPr txBox="1">
            <a:spLocks noChangeArrowheads="1"/>
          </p:cNvSpPr>
          <p:nvPr/>
        </p:nvSpPr>
        <p:spPr bwMode="auto">
          <a:xfrm>
            <a:off x="9742488" y="5164138"/>
            <a:ext cx="2373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r>
              <a:rPr lang="en-US" altLang="tr-TR" sz="2800"/>
              <a:t>Değişken 2 +</a:t>
            </a:r>
          </a:p>
        </p:txBody>
      </p:sp>
      <p:sp>
        <p:nvSpPr>
          <p:cNvPr id="39942" name="TextBox 12"/>
          <p:cNvSpPr txBox="1">
            <a:spLocks noChangeArrowheads="1"/>
          </p:cNvSpPr>
          <p:nvPr/>
        </p:nvSpPr>
        <p:spPr bwMode="auto">
          <a:xfrm>
            <a:off x="525463" y="5164138"/>
            <a:ext cx="2249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r>
              <a:rPr lang="en-US" altLang="tr-TR" sz="2800"/>
              <a:t>Değişken 2 -</a:t>
            </a:r>
          </a:p>
        </p:txBody>
      </p:sp>
      <p:sp>
        <p:nvSpPr>
          <p:cNvPr id="39943" name="TextBox 14"/>
          <p:cNvSpPr txBox="1">
            <a:spLocks noChangeArrowheads="1"/>
          </p:cNvSpPr>
          <p:nvPr/>
        </p:nvSpPr>
        <p:spPr bwMode="auto">
          <a:xfrm>
            <a:off x="5411788" y="8477250"/>
            <a:ext cx="2249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r>
              <a:rPr lang="en-US" altLang="tr-TR" sz="2800"/>
              <a:t>Değişken 1 -</a:t>
            </a:r>
          </a:p>
        </p:txBody>
      </p:sp>
      <p:sp>
        <p:nvSpPr>
          <p:cNvPr id="39944" name="TextBox 15"/>
          <p:cNvSpPr txBox="1">
            <a:spLocks noChangeArrowheads="1"/>
          </p:cNvSpPr>
          <p:nvPr/>
        </p:nvSpPr>
        <p:spPr bwMode="auto">
          <a:xfrm>
            <a:off x="5422900" y="2068513"/>
            <a:ext cx="2371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r>
              <a:rPr lang="en-US" altLang="tr-TR" sz="2800"/>
              <a:t>Değişken 1 +</a:t>
            </a:r>
          </a:p>
        </p:txBody>
      </p:sp>
      <p:sp>
        <p:nvSpPr>
          <p:cNvPr id="39945" name="TextBox 25"/>
          <p:cNvSpPr txBox="1">
            <a:spLocks noChangeArrowheads="1"/>
          </p:cNvSpPr>
          <p:nvPr/>
        </p:nvSpPr>
        <p:spPr bwMode="auto">
          <a:xfrm>
            <a:off x="3622675" y="3868738"/>
            <a:ext cx="19494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r>
              <a:rPr lang="en-US" altLang="tr-TR" sz="3000"/>
              <a:t>Senaryo 1</a:t>
            </a:r>
          </a:p>
        </p:txBody>
      </p:sp>
      <p:sp>
        <p:nvSpPr>
          <p:cNvPr id="39946" name="TextBox 26"/>
          <p:cNvSpPr txBox="1">
            <a:spLocks noChangeArrowheads="1"/>
          </p:cNvSpPr>
          <p:nvPr/>
        </p:nvSpPr>
        <p:spPr bwMode="auto">
          <a:xfrm>
            <a:off x="7150100" y="6821488"/>
            <a:ext cx="19494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r>
              <a:rPr lang="en-US" altLang="tr-TR" sz="3000"/>
              <a:t>Senaryo 3</a:t>
            </a:r>
          </a:p>
        </p:txBody>
      </p:sp>
      <p:sp>
        <p:nvSpPr>
          <p:cNvPr id="39947" name="TextBox 27"/>
          <p:cNvSpPr txBox="1">
            <a:spLocks noChangeArrowheads="1"/>
          </p:cNvSpPr>
          <p:nvPr/>
        </p:nvSpPr>
        <p:spPr bwMode="auto">
          <a:xfrm>
            <a:off x="7150100" y="3868738"/>
            <a:ext cx="19494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r>
              <a:rPr lang="en-US" altLang="tr-TR" sz="3000"/>
              <a:t>Senaryo 2</a:t>
            </a:r>
          </a:p>
        </p:txBody>
      </p:sp>
      <p:sp>
        <p:nvSpPr>
          <p:cNvPr id="39948" name="TextBox 28"/>
          <p:cNvSpPr txBox="1">
            <a:spLocks noChangeArrowheads="1"/>
          </p:cNvSpPr>
          <p:nvPr/>
        </p:nvSpPr>
        <p:spPr bwMode="auto">
          <a:xfrm>
            <a:off x="3622675" y="6821488"/>
            <a:ext cx="19494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r>
              <a:rPr lang="en-US" altLang="tr-TR" sz="3000"/>
              <a:t>Senaryo 4</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508000" y="596900"/>
            <a:ext cx="11987213" cy="1905000"/>
          </a:xfrm>
        </p:spPr>
        <p:txBody>
          <a:bodyPr anchor="ctr"/>
          <a:lstStyle/>
          <a:p>
            <a:pPr eaLnBrk="1">
              <a:defRPr/>
            </a:pPr>
            <a:r>
              <a:rPr lang="tr-TR" altLang="tr-TR" smtClean="0"/>
              <a:t>VİZYON</a:t>
            </a:r>
          </a:p>
        </p:txBody>
      </p:sp>
      <p:pic>
        <p:nvPicPr>
          <p:cNvPr id="36867" name="Picture 2" descr="Vision.jpg"/>
          <p:cNvPicPr>
            <a:picLocks noChangeAspect="1"/>
          </p:cNvPicPr>
          <p:nvPr/>
        </p:nvPicPr>
        <p:blipFill>
          <a:blip r:embed="rId2"/>
          <a:srcRect t="8647" r="104"/>
          <a:stretch>
            <a:fillRect/>
          </a:stretch>
        </p:blipFill>
        <p:spPr bwMode="auto">
          <a:xfrm>
            <a:off x="874713" y="2586038"/>
            <a:ext cx="10826750" cy="655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508000" y="596900"/>
            <a:ext cx="11987213" cy="1905000"/>
          </a:xfrm>
        </p:spPr>
        <p:txBody>
          <a:bodyPr/>
          <a:lstStyle/>
          <a:p>
            <a:pPr eaLnBrk="1">
              <a:defRPr/>
            </a:pPr>
            <a:r>
              <a:rPr lang="tr-TR" altLang="tr-TR" smtClean="0"/>
              <a:t>VİZYON</a:t>
            </a:r>
          </a:p>
        </p:txBody>
      </p:sp>
      <p:sp>
        <p:nvSpPr>
          <p:cNvPr id="37891" name="Rectangle 2"/>
          <p:cNvSpPr>
            <a:spLocks noGrp="1" noChangeArrowheads="1"/>
          </p:cNvSpPr>
          <p:nvPr>
            <p:ph type="body" idx="1"/>
          </p:nvPr>
        </p:nvSpPr>
        <p:spPr>
          <a:xfrm>
            <a:off x="508000" y="3035300"/>
            <a:ext cx="11987213" cy="5727700"/>
          </a:xfrm>
        </p:spPr>
        <p:txBody>
          <a:bodyPr/>
          <a:lstStyle/>
          <a:p>
            <a:pPr marL="419100" indent="-419100" eaLnBrk="1">
              <a:buSzPct val="65000"/>
              <a:buFont typeface="Zapf Dingbats" pitchFamily="1" charset="2"/>
              <a:buBlip>
                <a:blip r:embed="rId2"/>
              </a:buBlip>
              <a:defRPr/>
            </a:pPr>
            <a:r>
              <a:rPr lang="tr-TR" altLang="tr-TR" smtClean="0"/>
              <a:t>Uzun vadeli ve genel amacı yansıtır</a:t>
            </a:r>
          </a:p>
          <a:p>
            <a:pPr marL="419100" indent="-419100" eaLnBrk="1">
              <a:buSzPct val="65000"/>
              <a:buFont typeface="Zapf Dingbats" pitchFamily="1" charset="2"/>
              <a:buBlip>
                <a:blip r:embed="rId2"/>
              </a:buBlip>
              <a:defRPr/>
            </a:pPr>
            <a:r>
              <a:rPr lang="tr-TR" altLang="tr-TR" smtClean="0"/>
              <a:t>Arzulanan geleceğin bir resmidir</a:t>
            </a:r>
          </a:p>
          <a:p>
            <a:pPr marL="419100" indent="-419100" eaLnBrk="1">
              <a:buSzPct val="65000"/>
              <a:buFont typeface="Zapf Dingbats" pitchFamily="1" charset="2"/>
              <a:buBlip>
                <a:blip r:embed="rId2"/>
              </a:buBlip>
              <a:defRPr/>
            </a:pPr>
            <a:r>
              <a:rPr lang="tr-TR" altLang="tr-TR" smtClean="0"/>
              <a:t>Çalışanları ve karar alıcıları ilerlemeye teşvik eder</a:t>
            </a:r>
          </a:p>
          <a:p>
            <a:pPr marL="419100" indent="-419100" eaLnBrk="1">
              <a:buSzPct val="65000"/>
              <a:buFont typeface="Zapf Dingbats" pitchFamily="1" charset="2"/>
              <a:buBlip>
                <a:blip r:embed="rId2"/>
              </a:buBlip>
              <a:defRPr/>
            </a:pPr>
            <a:r>
              <a:rPr lang="tr-TR" altLang="tr-TR" smtClean="0"/>
              <a:t>İlham verici ancak gerçekçidir</a:t>
            </a:r>
          </a:p>
          <a:p>
            <a:pPr marL="419100" indent="-419100" eaLnBrk="1">
              <a:buSzPct val="65000"/>
              <a:buFont typeface="Zapf Dingbats" pitchFamily="1" charset="2"/>
              <a:buBlip>
                <a:blip r:embed="rId2"/>
              </a:buBlip>
              <a:defRPr/>
            </a:pPr>
            <a:r>
              <a:rPr lang="tr-TR" altLang="tr-TR" smtClean="0"/>
              <a:t>Kısa ve hatırda kalıcıdır </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a:xfrm>
            <a:off x="508000" y="596900"/>
            <a:ext cx="11987213" cy="1905000"/>
          </a:xfrm>
        </p:spPr>
        <p:txBody>
          <a:bodyPr/>
          <a:lstStyle/>
          <a:p>
            <a:pPr defTabSz="577850" eaLnBrk="1">
              <a:defRPr/>
            </a:pPr>
            <a:r>
              <a:rPr lang="tr-TR" altLang="tr-TR" sz="6300" smtClean="0"/>
              <a:t>VİZYON BİLDİRİMİ İÇİN SORULAR</a:t>
            </a:r>
            <a:endParaRPr lang="tr-TR" altLang="tr-TR" smtClean="0"/>
          </a:p>
        </p:txBody>
      </p:sp>
      <p:sp>
        <p:nvSpPr>
          <p:cNvPr id="38915" name="Rectangle 2"/>
          <p:cNvSpPr>
            <a:spLocks noGrp="1" noChangeArrowheads="1"/>
          </p:cNvSpPr>
          <p:nvPr>
            <p:ph type="body" idx="1"/>
          </p:nvPr>
        </p:nvSpPr>
        <p:spPr>
          <a:xfrm>
            <a:off x="508000" y="3035300"/>
            <a:ext cx="11987213" cy="5727700"/>
          </a:xfrm>
        </p:spPr>
        <p:txBody>
          <a:bodyPr/>
          <a:lstStyle/>
          <a:p>
            <a:pPr marL="419100" indent="-419100" eaLnBrk="1">
              <a:buSzPct val="65000"/>
              <a:buFont typeface="Zapf Dingbats" pitchFamily="1" charset="2"/>
              <a:buBlip>
                <a:blip r:embed="rId2"/>
              </a:buBlip>
              <a:defRPr/>
            </a:pPr>
            <a:r>
              <a:rPr lang="tr-TR" altLang="tr-TR" smtClean="0"/>
              <a:t>Kuruluşun ideal geleceği nedir?</a:t>
            </a:r>
          </a:p>
          <a:p>
            <a:pPr marL="419100" indent="-419100" eaLnBrk="1">
              <a:buSzPct val="65000"/>
              <a:buFont typeface="Zapf Dingbats" pitchFamily="1" charset="2"/>
              <a:buBlip>
                <a:blip r:embed="rId2"/>
              </a:buBlip>
              <a:defRPr/>
            </a:pPr>
            <a:r>
              <a:rPr lang="tr-TR" altLang="tr-TR" smtClean="0"/>
              <a:t>Kuruluş; çalışanları ve vatandaşlar tarafından nasıl algılanmak istiyor?</a:t>
            </a:r>
          </a:p>
          <a:p>
            <a:pPr marL="419100" indent="-419100" eaLnBrk="1">
              <a:buSzPct val="65000"/>
              <a:buFont typeface="Zapf Dingbats" pitchFamily="1" charset="2"/>
              <a:buBlip>
                <a:blip r:embed="rId2"/>
              </a:buBlip>
              <a:defRPr/>
            </a:pPr>
            <a:r>
              <a:rPr lang="tr-TR" altLang="tr-TR" smtClean="0"/>
              <a:t>Hesap verme sorumluluğunu taşıyan siyasi ve idari otoriteler nasıl bir gelecek öngörüyor?</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a:xfrm>
            <a:off x="508000" y="596900"/>
            <a:ext cx="11987213" cy="1905000"/>
          </a:xfrm>
        </p:spPr>
        <p:txBody>
          <a:bodyPr/>
          <a:lstStyle/>
          <a:p>
            <a:pPr eaLnBrk="1">
              <a:defRPr/>
            </a:pPr>
            <a:r>
              <a:rPr lang="tr-TR" altLang="tr-TR" smtClean="0"/>
              <a:t>VİZYON ÖRNEKLERİ</a:t>
            </a:r>
          </a:p>
        </p:txBody>
      </p:sp>
      <p:sp>
        <p:nvSpPr>
          <p:cNvPr id="39939" name="Rectangle 2"/>
          <p:cNvSpPr>
            <a:spLocks noGrp="1" noChangeArrowheads="1"/>
          </p:cNvSpPr>
          <p:nvPr>
            <p:ph type="body" idx="1"/>
          </p:nvPr>
        </p:nvSpPr>
        <p:spPr>
          <a:xfrm>
            <a:off x="508000" y="3035300"/>
            <a:ext cx="11987213" cy="5727700"/>
          </a:xfrm>
        </p:spPr>
        <p:txBody>
          <a:bodyPr/>
          <a:lstStyle/>
          <a:p>
            <a:pPr marL="350838" indent="-350838" defTabSz="571500" eaLnBrk="1">
              <a:spcBef>
                <a:spcPts val="2000"/>
              </a:spcBef>
              <a:buSzPct val="65000"/>
              <a:buFont typeface="Zapf Dingbats" pitchFamily="1" charset="2"/>
              <a:buBlip>
                <a:blip r:embed="rId2"/>
              </a:buBlip>
              <a:defRPr/>
            </a:pPr>
            <a:r>
              <a:rPr lang="tr-TR" altLang="tr-TR" sz="3300" smtClean="0"/>
              <a:t>Çok iyi yetişmiş yeterli sayıda personelle,</a:t>
            </a:r>
          </a:p>
          <a:p>
            <a:pPr marL="350838" indent="-350838" defTabSz="571500" eaLnBrk="1">
              <a:spcBef>
                <a:spcPts val="2000"/>
              </a:spcBef>
              <a:buSzPct val="65000"/>
              <a:buFont typeface="Zapf Dingbats" pitchFamily="1" charset="2"/>
              <a:buBlip>
                <a:blip r:embed="rId2"/>
              </a:buBlip>
              <a:defRPr/>
            </a:pPr>
            <a:r>
              <a:rPr lang="tr-TR" altLang="tr-TR" sz="3300" smtClean="0"/>
              <a:t>Kurumsallaşmamızı tamamlayarak,</a:t>
            </a:r>
          </a:p>
          <a:p>
            <a:pPr marL="350838" indent="-350838" defTabSz="571500" eaLnBrk="1">
              <a:spcBef>
                <a:spcPts val="2000"/>
              </a:spcBef>
              <a:buSzPct val="65000"/>
              <a:buFont typeface="Zapf Dingbats" pitchFamily="1" charset="2"/>
              <a:buBlip>
                <a:blip r:embed="rId2"/>
              </a:buBlip>
              <a:defRPr/>
            </a:pPr>
            <a:r>
              <a:rPr lang="tr-TR" altLang="tr-TR" sz="3300" smtClean="0"/>
              <a:t>Verimliliği esas alarak,</a:t>
            </a:r>
          </a:p>
          <a:p>
            <a:pPr marL="350838" indent="-350838" defTabSz="571500" eaLnBrk="1">
              <a:spcBef>
                <a:spcPts val="2000"/>
              </a:spcBef>
              <a:buSzPct val="65000"/>
              <a:buFont typeface="Zapf Dingbats" pitchFamily="1" charset="2"/>
              <a:buBlip>
                <a:blip r:embed="rId2"/>
              </a:buBlip>
              <a:defRPr/>
            </a:pPr>
            <a:r>
              <a:rPr lang="tr-TR" altLang="tr-TR" sz="3300" smtClean="0"/>
              <a:t>Teknoloji kullanımına öncelik tanıyarak,</a:t>
            </a:r>
          </a:p>
          <a:p>
            <a:pPr marL="350838" indent="-350838" defTabSz="571500" eaLnBrk="1">
              <a:spcBef>
                <a:spcPts val="2000"/>
              </a:spcBef>
              <a:buSzPct val="65000"/>
              <a:buFont typeface="Zapf Dingbats" pitchFamily="1" charset="2"/>
              <a:buBlip>
                <a:blip r:embed="rId2"/>
              </a:buBlip>
              <a:defRPr/>
            </a:pPr>
            <a:r>
              <a:rPr lang="tr-TR" altLang="tr-TR" sz="3300" smtClean="0"/>
              <a:t>Plan ve projeye önem vererek,</a:t>
            </a:r>
          </a:p>
          <a:p>
            <a:pPr marL="350838" indent="-350838" defTabSz="571500" eaLnBrk="1">
              <a:spcBef>
                <a:spcPts val="2000"/>
              </a:spcBef>
              <a:buSzPct val="65000"/>
              <a:buFont typeface="Zapf Dingbats" pitchFamily="1" charset="2"/>
              <a:buBlip>
                <a:blip r:embed="rId2"/>
              </a:buBlip>
              <a:defRPr/>
            </a:pPr>
            <a:r>
              <a:rPr lang="tr-TR" altLang="tr-TR" sz="3300" smtClean="0"/>
              <a:t>Şeffaflık ve katılımcılığı ön planda tutarak,</a:t>
            </a:r>
          </a:p>
          <a:p>
            <a:pPr marL="350838" indent="-350838" defTabSz="571500" eaLnBrk="1">
              <a:spcBef>
                <a:spcPts val="2000"/>
              </a:spcBef>
              <a:defRPr/>
            </a:pPr>
            <a:r>
              <a:rPr lang="tr-TR" altLang="tr-TR" sz="3300" smtClean="0"/>
              <a:t>hizmette dünya standartlarına ulaşmaktır.</a:t>
            </a:r>
            <a:endParaRPr lang="tr-TR" altLang="tr-TR" smtClean="0"/>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a:xfrm>
            <a:off x="508000" y="596900"/>
            <a:ext cx="11987213" cy="1905000"/>
          </a:xfrm>
        </p:spPr>
        <p:txBody>
          <a:bodyPr/>
          <a:lstStyle/>
          <a:p>
            <a:pPr eaLnBrk="1">
              <a:defRPr/>
            </a:pPr>
            <a:r>
              <a:rPr lang="tr-TR" altLang="tr-TR" smtClean="0"/>
              <a:t>VİZYON ÖRNEKLERİ</a:t>
            </a:r>
          </a:p>
        </p:txBody>
      </p:sp>
      <p:sp>
        <p:nvSpPr>
          <p:cNvPr id="40963" name="Rectangle 2"/>
          <p:cNvSpPr>
            <a:spLocks noGrp="1" noChangeArrowheads="1"/>
          </p:cNvSpPr>
          <p:nvPr>
            <p:ph type="body" idx="1"/>
          </p:nvPr>
        </p:nvSpPr>
        <p:spPr>
          <a:xfrm>
            <a:off x="508000" y="3035300"/>
            <a:ext cx="11987213" cy="5727700"/>
          </a:xfrm>
        </p:spPr>
        <p:txBody>
          <a:bodyPr/>
          <a:lstStyle/>
          <a:p>
            <a:pPr marL="349250" indent="-349250" eaLnBrk="1">
              <a:spcBef>
                <a:spcPts val="2400"/>
              </a:spcBef>
              <a:buSzPct val="65000"/>
              <a:buFont typeface="Zapf Dingbats" pitchFamily="1" charset="2"/>
              <a:buBlip>
                <a:blip r:embed="rId2"/>
              </a:buBlip>
              <a:defRPr/>
            </a:pPr>
            <a:r>
              <a:rPr lang="tr-TR" altLang="tr-TR" smtClean="0"/>
              <a:t>Güvenilir ve konforlu ulaşım hizmeti veren,</a:t>
            </a:r>
          </a:p>
          <a:p>
            <a:pPr marL="349250" indent="-349250" eaLnBrk="1">
              <a:spcBef>
                <a:spcPts val="2400"/>
              </a:spcBef>
              <a:buSzPct val="65000"/>
              <a:buFont typeface="Zapf Dingbats" pitchFamily="1" charset="2"/>
              <a:buBlip>
                <a:blip r:embed="rId2"/>
              </a:buBlip>
              <a:defRPr/>
            </a:pPr>
            <a:r>
              <a:rPr lang="tr-TR" altLang="tr-TR" smtClean="0"/>
              <a:t>Gelişmiş teknolojileri kullanan,</a:t>
            </a:r>
          </a:p>
          <a:p>
            <a:pPr marL="349250" indent="-349250" eaLnBrk="1">
              <a:spcBef>
                <a:spcPts val="2400"/>
              </a:spcBef>
              <a:buSzPct val="65000"/>
              <a:buFont typeface="Zapf Dingbats" pitchFamily="1" charset="2"/>
              <a:buBlip>
                <a:blip r:embed="rId2"/>
              </a:buBlip>
              <a:defRPr/>
            </a:pPr>
            <a:r>
              <a:rPr lang="tr-TR" altLang="tr-TR" smtClean="0"/>
              <a:t>Gerçekçi, insana ve çevreye duyarlı karayolu projeleri üreten,</a:t>
            </a:r>
          </a:p>
          <a:p>
            <a:pPr marL="349250" indent="-349250" eaLnBrk="1">
              <a:spcBef>
                <a:spcPts val="2400"/>
              </a:spcBef>
              <a:buSzPct val="65000"/>
              <a:buFont typeface="Zapf Dingbats" pitchFamily="1" charset="2"/>
              <a:buBlip>
                <a:blip r:embed="rId2"/>
              </a:buBlip>
              <a:defRPr/>
            </a:pPr>
            <a:r>
              <a:rPr lang="tr-TR" altLang="tr-TR" smtClean="0"/>
              <a:t>Güçlü bir mali yapıya sahip,</a:t>
            </a:r>
          </a:p>
          <a:p>
            <a:pPr marL="349250" indent="-349250" eaLnBrk="1">
              <a:spcBef>
                <a:spcPts val="2400"/>
              </a:spcBef>
              <a:buSzPct val="65000"/>
              <a:buFont typeface="Zapf Dingbats" pitchFamily="1" charset="2"/>
              <a:buBlip>
                <a:blip r:embed="rId2"/>
              </a:buBlip>
              <a:defRPr/>
            </a:pPr>
            <a:r>
              <a:rPr lang="tr-TR" altLang="tr-TR" smtClean="0"/>
              <a:t>Gülümseyen çalışanlara ve çağdaş yönetime sahip</a:t>
            </a:r>
          </a:p>
          <a:p>
            <a:pPr marL="349250" indent="-349250" eaLnBrk="1">
              <a:spcBef>
                <a:spcPts val="2400"/>
              </a:spcBef>
              <a:defRPr/>
            </a:pPr>
            <a:r>
              <a:rPr lang="tr-TR" altLang="tr-TR" smtClean="0"/>
              <a:t>bir kuruluş olmaktır.</a:t>
            </a: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altLang="tr-TR" smtClean="0"/>
              <a:t>VİZYON ÇALIŞMASI</a:t>
            </a:r>
          </a:p>
        </p:txBody>
      </p:sp>
      <p:sp>
        <p:nvSpPr>
          <p:cNvPr id="46083" name="Content Placeholder 4"/>
          <p:cNvSpPr>
            <a:spLocks noGrp="1"/>
          </p:cNvSpPr>
          <p:nvPr>
            <p:ph idx="1"/>
          </p:nvPr>
        </p:nvSpPr>
        <p:spPr bwMode="auto">
          <a:xfrm>
            <a:off x="525463" y="2932113"/>
            <a:ext cx="11953875" cy="5780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endParaRPr lang="en-US" altLang="tr-TR"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p:cNvSpPr>
            <a:spLocks noGrp="1" noChangeArrowheads="1"/>
          </p:cNvSpPr>
          <p:nvPr>
            <p:ph type="title"/>
          </p:nvPr>
        </p:nvSpPr>
        <p:spPr>
          <a:xfrm>
            <a:off x="508000" y="596900"/>
            <a:ext cx="11987213" cy="1905000"/>
          </a:xfrm>
        </p:spPr>
        <p:txBody>
          <a:bodyPr/>
          <a:lstStyle/>
          <a:p>
            <a:pPr defTabSz="565150" eaLnBrk="1">
              <a:defRPr/>
            </a:pPr>
            <a:r>
              <a:rPr lang="tr-TR" altLang="tr-TR" sz="6200" smtClean="0"/>
              <a:t>MİSYON VE</a:t>
            </a:r>
            <a:br>
              <a:rPr lang="tr-TR" altLang="tr-TR" sz="6200" smtClean="0"/>
            </a:br>
            <a:r>
              <a:rPr lang="tr-TR" altLang="tr-TR" sz="6200" smtClean="0"/>
              <a:t>TEMEL DEĞERLER</a:t>
            </a:r>
            <a:endParaRPr lang="tr-TR" altLang="tr-TR" smtClean="0"/>
          </a:p>
        </p:txBody>
      </p:sp>
      <p:pic>
        <p:nvPicPr>
          <p:cNvPr id="76803" name="Picture 2" descr="umyo_vizyon_misyon.png"/>
          <p:cNvPicPr>
            <a:picLocks noChangeAspect="1"/>
          </p:cNvPicPr>
          <p:nvPr/>
        </p:nvPicPr>
        <p:blipFill>
          <a:blip r:embed="rId2"/>
          <a:srcRect t="4396" b="5931"/>
          <a:stretch>
            <a:fillRect/>
          </a:stretch>
        </p:blipFill>
        <p:spPr bwMode="auto">
          <a:xfrm>
            <a:off x="942975" y="2424113"/>
            <a:ext cx="10534650" cy="668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508000" y="596900"/>
            <a:ext cx="11987213" cy="1905000"/>
          </a:xfrm>
        </p:spPr>
        <p:txBody>
          <a:bodyPr/>
          <a:lstStyle/>
          <a:p>
            <a:pPr eaLnBrk="1">
              <a:defRPr/>
            </a:pPr>
            <a:r>
              <a:rPr lang="tr-TR" altLang="tr-TR" smtClean="0"/>
              <a:t>ETKİNLİK VE ETKİLİLİK</a:t>
            </a:r>
          </a:p>
        </p:txBody>
      </p:sp>
      <p:sp>
        <p:nvSpPr>
          <p:cNvPr id="13315" name="Rectangle 2"/>
          <p:cNvSpPr>
            <a:spLocks noGrp="1" noChangeArrowheads="1"/>
          </p:cNvSpPr>
          <p:nvPr>
            <p:ph type="body" idx="1"/>
          </p:nvPr>
        </p:nvSpPr>
        <p:spPr>
          <a:xfrm>
            <a:off x="508000" y="3035300"/>
            <a:ext cx="11987213" cy="5727700"/>
          </a:xfrm>
        </p:spPr>
        <p:txBody>
          <a:bodyPr/>
          <a:lstStyle/>
          <a:p>
            <a:pPr marL="419100" indent="-419100" eaLnBrk="1">
              <a:buSzPct val="65000"/>
              <a:buFont typeface="Zapf Dingbats" pitchFamily="1" charset="2"/>
              <a:buBlip>
                <a:blip r:embed="rId2"/>
              </a:buBlip>
              <a:defRPr/>
            </a:pPr>
            <a:r>
              <a:rPr lang="tr-TR" altLang="tr-TR" smtClean="0"/>
              <a:t>Etkinlik: planlama, kontrol, düşük maliyetler, teknokratik yönetim ve kuruma odaklanma</a:t>
            </a:r>
          </a:p>
          <a:p>
            <a:pPr marL="419100" indent="-419100" eaLnBrk="1">
              <a:buSzPct val="65000"/>
              <a:buFont typeface="Zapf Dingbats" pitchFamily="1" charset="2"/>
              <a:buBlip>
                <a:blip r:embed="rId2"/>
              </a:buBlip>
              <a:defRPr/>
            </a:pPr>
            <a:r>
              <a:rPr lang="tr-TR" altLang="tr-TR" smtClean="0"/>
              <a:t>Etkililik: stratejik düşünce, ürün çeşitlendirme, vizyoner yönetim ve sektörel odaklanma</a:t>
            </a: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Grp="1" noChangeArrowheads="1"/>
          </p:cNvSpPr>
          <p:nvPr>
            <p:ph type="title"/>
          </p:nvPr>
        </p:nvSpPr>
        <p:spPr>
          <a:xfrm>
            <a:off x="508000" y="596900"/>
            <a:ext cx="11987213" cy="1905000"/>
          </a:xfrm>
        </p:spPr>
        <p:txBody>
          <a:bodyPr/>
          <a:lstStyle/>
          <a:p>
            <a:pPr eaLnBrk="1">
              <a:defRPr/>
            </a:pPr>
            <a:r>
              <a:rPr lang="tr-TR" altLang="tr-TR" smtClean="0"/>
              <a:t>MİSYON</a:t>
            </a:r>
          </a:p>
        </p:txBody>
      </p:sp>
      <p:sp>
        <p:nvSpPr>
          <p:cNvPr id="77827" name="Rectangle 2"/>
          <p:cNvSpPr>
            <a:spLocks noGrp="1" noChangeArrowheads="1"/>
          </p:cNvSpPr>
          <p:nvPr>
            <p:ph type="body" idx="1"/>
          </p:nvPr>
        </p:nvSpPr>
        <p:spPr>
          <a:xfrm>
            <a:off x="6781800" y="2971800"/>
            <a:ext cx="5727700" cy="5522913"/>
          </a:xfrm>
        </p:spPr>
        <p:txBody>
          <a:bodyPr/>
          <a:lstStyle/>
          <a:p>
            <a:pPr marL="368300" indent="-368300" eaLnBrk="1">
              <a:spcBef>
                <a:spcPts val="3200"/>
              </a:spcBef>
              <a:buSzPct val="65000"/>
              <a:buFont typeface="Zapf Dingbats" pitchFamily="1" charset="2"/>
              <a:buBlip>
                <a:blip r:embed="rId2"/>
              </a:buBlip>
              <a:defRPr/>
            </a:pPr>
            <a:r>
              <a:rPr lang="tr-TR" altLang="tr-TR" sz="3000" smtClean="0"/>
              <a:t>Bir kuruluşun kapsamlı amacı</a:t>
            </a:r>
          </a:p>
          <a:p>
            <a:pPr marL="368300" indent="-368300" eaLnBrk="1">
              <a:spcBef>
                <a:spcPts val="3200"/>
              </a:spcBef>
              <a:buSzPct val="65000"/>
              <a:buFont typeface="Zapf Dingbats" pitchFamily="1" charset="2"/>
              <a:buBlip>
                <a:blip r:embed="rId2"/>
              </a:buBlip>
              <a:defRPr/>
            </a:pPr>
            <a:r>
              <a:rPr lang="tr-TR" altLang="tr-TR" sz="3000" smtClean="0"/>
              <a:t>Varoluş nedeni</a:t>
            </a:r>
          </a:p>
          <a:p>
            <a:pPr marL="368300" indent="-368300" eaLnBrk="1">
              <a:spcBef>
                <a:spcPts val="3200"/>
              </a:spcBef>
              <a:buSzPct val="65000"/>
              <a:buFont typeface="Zapf Dingbats" pitchFamily="1" charset="2"/>
              <a:buBlip>
                <a:blip r:embed="rId2"/>
              </a:buBlip>
              <a:defRPr/>
            </a:pPr>
            <a:r>
              <a:rPr lang="tr-TR" altLang="tr-TR" sz="3000" smtClean="0"/>
              <a:t>Ayırt edici rol ve sorumluluklar</a:t>
            </a:r>
            <a:endParaRPr lang="tr-TR" altLang="tr-TR" smtClean="0"/>
          </a:p>
        </p:txBody>
      </p:sp>
      <p:pic>
        <p:nvPicPr>
          <p:cNvPr id="77828" name="Picture 3" descr="mission.jpg"/>
          <p:cNvPicPr>
            <a:picLocks noChangeAspect="1"/>
          </p:cNvPicPr>
          <p:nvPr/>
        </p:nvPicPr>
        <p:blipFill>
          <a:blip r:embed="rId3"/>
          <a:srcRect/>
          <a:stretch>
            <a:fillRect/>
          </a:stretch>
        </p:blipFill>
        <p:spPr bwMode="auto">
          <a:xfrm>
            <a:off x="100013" y="3273425"/>
            <a:ext cx="6554787" cy="4919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08000" y="596900"/>
            <a:ext cx="11987213" cy="1905000"/>
          </a:xfrm>
        </p:spPr>
        <p:txBody>
          <a:bodyPr/>
          <a:lstStyle/>
          <a:p>
            <a:pPr eaLnBrk="1">
              <a:defRPr/>
            </a:pPr>
            <a:r>
              <a:rPr lang="tr-TR" altLang="tr-TR" smtClean="0"/>
              <a:t>MİSYON İFADESİ</a:t>
            </a:r>
          </a:p>
        </p:txBody>
      </p:sp>
      <p:sp>
        <p:nvSpPr>
          <p:cNvPr id="78851" name="Rectangle 2"/>
          <p:cNvSpPr>
            <a:spLocks noGrp="1" noChangeArrowheads="1"/>
          </p:cNvSpPr>
          <p:nvPr>
            <p:ph type="body" idx="1"/>
          </p:nvPr>
        </p:nvSpPr>
        <p:spPr>
          <a:xfrm>
            <a:off x="508000" y="3035300"/>
            <a:ext cx="11987213" cy="5727700"/>
          </a:xfrm>
        </p:spPr>
        <p:txBody>
          <a:bodyPr/>
          <a:lstStyle/>
          <a:p>
            <a:pPr marL="419100" indent="-419100" eaLnBrk="1">
              <a:buSzPct val="65000"/>
              <a:buFont typeface="Zapf Dingbats" pitchFamily="1" charset="2"/>
              <a:buBlip>
                <a:blip r:embed="rId2"/>
              </a:buBlip>
              <a:defRPr/>
            </a:pPr>
            <a:r>
              <a:rPr lang="tr-TR" altLang="tr-TR" smtClean="0"/>
              <a:t>Biz kimiz?</a:t>
            </a:r>
          </a:p>
          <a:p>
            <a:pPr marL="419100" indent="-419100" eaLnBrk="1">
              <a:buSzPct val="65000"/>
              <a:buFont typeface="Zapf Dingbats" pitchFamily="1" charset="2"/>
              <a:buBlip>
                <a:blip r:embed="rId2"/>
              </a:buBlip>
              <a:defRPr/>
            </a:pPr>
            <a:r>
              <a:rPr lang="tr-TR" altLang="tr-TR" smtClean="0"/>
              <a:t>Ne yapıyoruz?</a:t>
            </a:r>
          </a:p>
          <a:p>
            <a:pPr marL="419100" indent="-419100" eaLnBrk="1">
              <a:buSzPct val="65000"/>
              <a:buFont typeface="Zapf Dingbats" pitchFamily="1" charset="2"/>
              <a:buBlip>
                <a:blip r:embed="rId2"/>
              </a:buBlip>
              <a:defRPr/>
            </a:pPr>
            <a:r>
              <a:rPr lang="tr-TR" altLang="tr-TR" smtClean="0"/>
              <a:t>Kimin için yapıyoruz?</a:t>
            </a:r>
          </a:p>
          <a:p>
            <a:pPr marL="419100" indent="-419100" eaLnBrk="1">
              <a:buSzPct val="65000"/>
              <a:buFont typeface="Zapf Dingbats" pitchFamily="1" charset="2"/>
              <a:buBlip>
                <a:blip r:embed="rId2"/>
              </a:buBlip>
              <a:defRPr/>
            </a:pPr>
            <a:r>
              <a:rPr lang="tr-TR" altLang="tr-TR" smtClean="0"/>
              <a:t>Neden kamu kaynakları bu iş için tahsis edilmiş?</a:t>
            </a: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Grp="1" noChangeArrowheads="1"/>
          </p:cNvSpPr>
          <p:nvPr>
            <p:ph type="title"/>
          </p:nvPr>
        </p:nvSpPr>
        <p:spPr>
          <a:xfrm>
            <a:off x="508000" y="596900"/>
            <a:ext cx="11987213" cy="1905000"/>
          </a:xfrm>
        </p:spPr>
        <p:txBody>
          <a:bodyPr/>
          <a:lstStyle/>
          <a:p>
            <a:pPr eaLnBrk="1">
              <a:defRPr/>
            </a:pPr>
            <a:r>
              <a:rPr lang="tr-TR" altLang="tr-TR" smtClean="0"/>
              <a:t>MİSYON İFADESİ</a:t>
            </a:r>
          </a:p>
        </p:txBody>
      </p:sp>
      <p:sp>
        <p:nvSpPr>
          <p:cNvPr id="91138" name="AutoShape 2" descr="paint_tile_2x.jpeg"/>
          <p:cNvSpPr>
            <a:spLocks/>
          </p:cNvSpPr>
          <p:nvPr/>
        </p:nvSpPr>
        <p:spPr bwMode="auto">
          <a:xfrm>
            <a:off x="663575" y="2760663"/>
            <a:ext cx="11676063" cy="5813425"/>
          </a:xfrm>
          <a:custGeom>
            <a:avLst/>
            <a:gdLst>
              <a:gd name="T0" fmla="*/ 2147483647 w 21600"/>
              <a:gd name="T1" fmla="*/ 782312871 h 21600"/>
              <a:gd name="T2" fmla="*/ 2147483647 w 21600"/>
              <a:gd name="T3" fmla="*/ 782312871 h 21600"/>
              <a:gd name="T4" fmla="*/ 2147483647 w 21600"/>
              <a:gd name="T5" fmla="*/ 782312871 h 21600"/>
              <a:gd name="T6" fmla="*/ 2147483647 w 21600"/>
              <a:gd name="T7" fmla="*/ 78231287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21599"/>
                </a:lnTo>
                <a:lnTo>
                  <a:pt x="0" y="21599"/>
                </a:lnTo>
                <a:lnTo>
                  <a:pt x="10800" y="0"/>
                </a:lnTo>
                <a:close/>
              </a:path>
            </a:pathLst>
          </a:custGeom>
          <a:blipFill dpi="0" rotWithShape="0">
            <a:blip r:embed="rId2"/>
            <a:srcRect/>
            <a:tile tx="0" ty="0" sx="100000" sy="100000" flip="none" algn="tl"/>
          </a:blipFill>
          <a:ln>
            <a:noFill/>
          </a:ln>
          <a:effectLst>
            <a:outerShdw blurRad="50800" dist="25400" dir="5400000" algn="ctr" rotWithShape="0">
              <a:srgbClr val="000000">
                <a:alpha val="59998"/>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50800" tIns="50800" rIns="50800" bIns="50800" anchor="ctr"/>
          <a:lstStyle/>
          <a:p>
            <a:pPr>
              <a:defRPr/>
            </a:pPr>
            <a:endParaRPr lang="tr-TR"/>
          </a:p>
        </p:txBody>
      </p:sp>
      <p:sp>
        <p:nvSpPr>
          <p:cNvPr id="79876" name="AutoShape 3"/>
          <p:cNvSpPr>
            <a:spLocks/>
          </p:cNvSpPr>
          <p:nvPr/>
        </p:nvSpPr>
        <p:spPr bwMode="auto">
          <a:xfrm>
            <a:off x="5276850" y="2914650"/>
            <a:ext cx="2449513" cy="1346200"/>
          </a:xfrm>
          <a:custGeom>
            <a:avLst/>
            <a:gdLst>
              <a:gd name="T0" fmla="*/ 1224757 w 21600"/>
              <a:gd name="T1" fmla="*/ 673100 h 21600"/>
              <a:gd name="T2" fmla="*/ 1224757 w 21600"/>
              <a:gd name="T3" fmla="*/ 673100 h 21600"/>
              <a:gd name="T4" fmla="*/ 1224757 w 21600"/>
              <a:gd name="T5" fmla="*/ 673100 h 21600"/>
              <a:gd name="T6" fmla="*/ 1224757 w 21600"/>
              <a:gd name="T7" fmla="*/ 6731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b="1" smtClean="0">
                <a:solidFill>
                  <a:srgbClr val="FF9300"/>
                </a:solidFill>
              </a:rPr>
              <a:t>Ne</a:t>
            </a:r>
            <a:br>
              <a:rPr lang="tr-TR" altLang="tr-TR" b="1" smtClean="0">
                <a:solidFill>
                  <a:srgbClr val="FF9300"/>
                </a:solidFill>
              </a:rPr>
            </a:br>
            <a:r>
              <a:rPr lang="tr-TR" altLang="tr-TR" smtClean="0">
                <a:solidFill>
                  <a:srgbClr val="945200"/>
                </a:solidFill>
              </a:rPr>
              <a:t>üretiyoruz?</a:t>
            </a:r>
            <a:endParaRPr lang="tr-TR" altLang="tr-TR" smtClean="0"/>
          </a:p>
        </p:txBody>
      </p:sp>
      <p:sp>
        <p:nvSpPr>
          <p:cNvPr id="79877" name="AutoShape 4"/>
          <p:cNvSpPr>
            <a:spLocks/>
          </p:cNvSpPr>
          <p:nvPr/>
        </p:nvSpPr>
        <p:spPr bwMode="auto">
          <a:xfrm>
            <a:off x="1581150" y="7410450"/>
            <a:ext cx="2495550" cy="1346200"/>
          </a:xfrm>
          <a:custGeom>
            <a:avLst/>
            <a:gdLst>
              <a:gd name="T0" fmla="*/ 1247775 w 21600"/>
              <a:gd name="T1" fmla="*/ 673100 h 21600"/>
              <a:gd name="T2" fmla="*/ 1247775 w 21600"/>
              <a:gd name="T3" fmla="*/ 673100 h 21600"/>
              <a:gd name="T4" fmla="*/ 1247775 w 21600"/>
              <a:gd name="T5" fmla="*/ 673100 h 21600"/>
              <a:gd name="T6" fmla="*/ 1247775 w 21600"/>
              <a:gd name="T7" fmla="*/ 6731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algn="l" eaLnBrk="1">
              <a:defRPr/>
            </a:pPr>
            <a:r>
              <a:rPr lang="tr-TR" altLang="tr-TR" b="1" smtClean="0">
                <a:solidFill>
                  <a:srgbClr val="FF9300"/>
                </a:solidFill>
              </a:rPr>
              <a:t>Nasıl</a:t>
            </a:r>
            <a:br>
              <a:rPr lang="tr-TR" altLang="tr-TR" b="1" smtClean="0">
                <a:solidFill>
                  <a:srgbClr val="FF9300"/>
                </a:solidFill>
              </a:rPr>
            </a:br>
            <a:r>
              <a:rPr lang="tr-TR" altLang="tr-TR" smtClean="0">
                <a:solidFill>
                  <a:srgbClr val="945200"/>
                </a:solidFill>
              </a:rPr>
              <a:t>sunuyoruz?</a:t>
            </a:r>
            <a:endParaRPr lang="tr-TR" altLang="tr-TR" smtClean="0"/>
          </a:p>
        </p:txBody>
      </p:sp>
      <p:sp>
        <p:nvSpPr>
          <p:cNvPr id="79878" name="AutoShape 5"/>
          <p:cNvSpPr>
            <a:spLocks/>
          </p:cNvSpPr>
          <p:nvPr/>
        </p:nvSpPr>
        <p:spPr bwMode="auto">
          <a:xfrm>
            <a:off x="8623300" y="7410450"/>
            <a:ext cx="2887663" cy="1346200"/>
          </a:xfrm>
          <a:custGeom>
            <a:avLst/>
            <a:gdLst>
              <a:gd name="T0" fmla="*/ 1443832 w 21600"/>
              <a:gd name="T1" fmla="*/ 673100 h 21600"/>
              <a:gd name="T2" fmla="*/ 1443832 w 21600"/>
              <a:gd name="T3" fmla="*/ 673100 h 21600"/>
              <a:gd name="T4" fmla="*/ 1443832 w 21600"/>
              <a:gd name="T5" fmla="*/ 673100 h 21600"/>
              <a:gd name="T6" fmla="*/ 1443832 w 21600"/>
              <a:gd name="T7" fmla="*/ 6731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r">
              <a:defRPr/>
            </a:pPr>
            <a:r>
              <a:rPr lang="tr-TR" b="1">
                <a:solidFill>
                  <a:srgbClr val="FF9300"/>
                </a:solidFill>
                <a:latin typeface="Avenir Next Medium" charset="0"/>
                <a:ea typeface="ＭＳ Ｐゴシック" charset="0"/>
                <a:sym typeface="Avenir Next Medium" charset="0"/>
              </a:rPr>
              <a:t>Kim</a:t>
            </a:r>
            <a:br>
              <a:rPr lang="tr-TR" b="1">
                <a:solidFill>
                  <a:srgbClr val="FF9300"/>
                </a:solidFill>
                <a:latin typeface="Avenir Next Medium" charset="0"/>
                <a:ea typeface="ＭＳ Ｐゴシック" charset="0"/>
                <a:sym typeface="Avenir Next Medium" charset="0"/>
              </a:rPr>
            </a:br>
            <a:r>
              <a:rPr lang="tr-TR">
                <a:solidFill>
                  <a:srgbClr val="945200"/>
                </a:solidFill>
                <a:latin typeface="Avenir Next Medium" charset="0"/>
                <a:ea typeface="ＭＳ Ｐゴシック" charset="0"/>
                <a:sym typeface="Avenir Next Medium" charset="0"/>
              </a:rPr>
              <a:t>kullanmakta?</a:t>
            </a:r>
            <a:endParaRPr lang="tr-TR">
              <a:latin typeface="Avenir Next Medium" charset="0"/>
              <a:ea typeface="ＭＳ Ｐゴシック" charset="0"/>
              <a:sym typeface="Avenir Next Medium" charset="0"/>
            </a:endParaRP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p:cNvSpPr>
            <a:spLocks noGrp="1" noChangeArrowheads="1"/>
          </p:cNvSpPr>
          <p:nvPr>
            <p:ph type="title"/>
          </p:nvPr>
        </p:nvSpPr>
        <p:spPr>
          <a:xfrm>
            <a:off x="508000" y="596900"/>
            <a:ext cx="11987213" cy="1905000"/>
          </a:xfrm>
        </p:spPr>
        <p:txBody>
          <a:bodyPr/>
          <a:lstStyle/>
          <a:p>
            <a:pPr eaLnBrk="1">
              <a:defRPr/>
            </a:pPr>
            <a:r>
              <a:rPr lang="tr-TR" altLang="tr-TR" smtClean="0"/>
              <a:t>MİSYON</a:t>
            </a:r>
          </a:p>
        </p:txBody>
      </p:sp>
      <p:sp>
        <p:nvSpPr>
          <p:cNvPr id="80899" name="Rectangle 2"/>
          <p:cNvSpPr>
            <a:spLocks noGrp="1" noChangeArrowheads="1"/>
          </p:cNvSpPr>
          <p:nvPr>
            <p:ph type="body" idx="1"/>
          </p:nvPr>
        </p:nvSpPr>
        <p:spPr>
          <a:xfrm>
            <a:off x="508000" y="3035300"/>
            <a:ext cx="11987213" cy="5727700"/>
          </a:xfrm>
        </p:spPr>
        <p:txBody>
          <a:bodyPr/>
          <a:lstStyle/>
          <a:p>
            <a:pPr marL="419100" indent="-419100" eaLnBrk="1">
              <a:lnSpc>
                <a:spcPct val="114000"/>
              </a:lnSpc>
              <a:buSzPct val="65000"/>
              <a:buFont typeface="Zapf Dingbats" pitchFamily="1" charset="2"/>
              <a:buBlip>
                <a:blip r:embed="rId2"/>
              </a:buBlip>
              <a:defRPr/>
            </a:pPr>
            <a:r>
              <a:rPr lang="tr-TR" altLang="tr-TR" smtClean="0"/>
              <a:t>Çalışanların, özellikle misyonu gerçekleştirmede etkili rol alanların kuruluşta çalışma istek ve motivasyonunu belirlemede açıklık sağlar</a:t>
            </a:r>
          </a:p>
          <a:p>
            <a:pPr marL="419100" indent="-419100" eaLnBrk="1">
              <a:lnSpc>
                <a:spcPct val="114000"/>
              </a:lnSpc>
              <a:buSzPct val="65000"/>
              <a:buFont typeface="Zapf Dingbats" pitchFamily="1" charset="2"/>
              <a:buBlip>
                <a:blip r:embed="rId2"/>
              </a:buBlip>
              <a:defRPr/>
            </a:pPr>
            <a:r>
              <a:rPr lang="tr-TR" altLang="tr-TR" smtClean="0"/>
              <a:t>Kuruluşta karar alıcılara bir temel teşkil eder</a:t>
            </a:r>
          </a:p>
          <a:p>
            <a:pPr marL="419100" indent="-419100" eaLnBrk="1">
              <a:lnSpc>
                <a:spcPct val="114000"/>
              </a:lnSpc>
              <a:buSzPct val="65000"/>
              <a:buFont typeface="Zapf Dingbats" pitchFamily="1" charset="2"/>
              <a:buBlip>
                <a:blip r:embed="rId2"/>
              </a:buBlip>
              <a:defRPr/>
            </a:pPr>
            <a:r>
              <a:rPr lang="tr-TR" altLang="tr-TR" smtClean="0"/>
              <a:t>Kuruluş faaliyetlerinin felsefesini, faaliyetlere ilişkin temel değerleri ve inançları yansıtır</a:t>
            </a: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1"/>
          <p:cNvSpPr>
            <a:spLocks noGrp="1" noChangeArrowheads="1"/>
          </p:cNvSpPr>
          <p:nvPr>
            <p:ph type="title"/>
          </p:nvPr>
        </p:nvSpPr>
        <p:spPr>
          <a:xfrm>
            <a:off x="508000" y="596900"/>
            <a:ext cx="11987213" cy="1905000"/>
          </a:xfrm>
        </p:spPr>
        <p:txBody>
          <a:bodyPr/>
          <a:lstStyle/>
          <a:p>
            <a:pPr eaLnBrk="1">
              <a:defRPr/>
            </a:pPr>
            <a:r>
              <a:rPr lang="tr-TR" altLang="tr-TR" smtClean="0"/>
              <a:t>MİSYON ÖRNEKLERİ</a:t>
            </a:r>
          </a:p>
        </p:txBody>
      </p:sp>
      <p:sp>
        <p:nvSpPr>
          <p:cNvPr id="93186" name="Rectangle 2"/>
          <p:cNvSpPr>
            <a:spLocks noGrp="1" noChangeArrowheads="1"/>
          </p:cNvSpPr>
          <p:nvPr>
            <p:ph type="body" idx="1"/>
          </p:nvPr>
        </p:nvSpPr>
        <p:spPr>
          <a:xfrm>
            <a:off x="508000" y="3035300"/>
            <a:ext cx="11987213" cy="5727700"/>
          </a:xfrm>
        </p:spPr>
        <p:txBody>
          <a:bodyPr/>
          <a:lstStyle/>
          <a:p>
            <a:pPr marL="0" indent="0" eaLnBrk="1">
              <a:lnSpc>
                <a:spcPct val="150000"/>
              </a:lnSpc>
              <a:defRPr/>
            </a:pPr>
            <a:r>
              <a:rPr lang="tr-TR" altLang="tr-TR" smtClean="0"/>
              <a:t>Kayseri Büyükşehir Belediyesi; Kayseri</a:t>
            </a:r>
            <a:r>
              <a:rPr lang="tr-TR" altLang="en-US" smtClean="0"/>
              <a:t>’</a:t>
            </a:r>
            <a:r>
              <a:rPr lang="tr-TR" altLang="tr-TR" smtClean="0"/>
              <a:t>de nefes alanların ekonomik, sosyal ve kültürel şartlara bağlı her türlü ihtiyacını kanunlarla verilen görev ve yetkiler çerçevesinde adil, hızlı ve kaliteli biçimde karşılayarak hayatı kolaylaştırır.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93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Grp="1" noChangeArrowheads="1"/>
          </p:cNvSpPr>
          <p:nvPr>
            <p:ph type="title"/>
          </p:nvPr>
        </p:nvSpPr>
        <p:spPr>
          <a:xfrm>
            <a:off x="508000" y="596900"/>
            <a:ext cx="11987213" cy="1905000"/>
          </a:xfrm>
        </p:spPr>
        <p:txBody>
          <a:bodyPr/>
          <a:lstStyle/>
          <a:p>
            <a:pPr eaLnBrk="1">
              <a:defRPr/>
            </a:pPr>
            <a:r>
              <a:rPr lang="tr-TR" altLang="tr-TR" smtClean="0"/>
              <a:t>MİSYON ÖRNEKLERİ</a:t>
            </a:r>
          </a:p>
        </p:txBody>
      </p:sp>
      <p:sp>
        <p:nvSpPr>
          <p:cNvPr id="82947" name="Rectangle 2"/>
          <p:cNvSpPr>
            <a:spLocks noGrp="1" noChangeArrowheads="1"/>
          </p:cNvSpPr>
          <p:nvPr>
            <p:ph type="body" idx="1"/>
          </p:nvPr>
        </p:nvSpPr>
        <p:spPr>
          <a:xfrm>
            <a:off x="508000" y="3035300"/>
            <a:ext cx="11987213" cy="5727700"/>
          </a:xfrm>
        </p:spPr>
        <p:txBody>
          <a:bodyPr/>
          <a:lstStyle/>
          <a:p>
            <a:pPr marL="304800" indent="-304800" defTabSz="565150" eaLnBrk="1">
              <a:lnSpc>
                <a:spcPct val="114000"/>
              </a:lnSpc>
              <a:spcBef>
                <a:spcPts val="1200"/>
              </a:spcBef>
              <a:defRPr/>
            </a:pPr>
            <a:r>
              <a:rPr lang="tr-TR" altLang="tr-TR" sz="3200" smtClean="0"/>
              <a:t>Türkiye</a:t>
            </a:r>
            <a:r>
              <a:rPr lang="tr-TR" altLang="en-US" sz="3200" smtClean="0"/>
              <a:t>’</a:t>
            </a:r>
            <a:r>
              <a:rPr lang="tr-TR" altLang="tr-TR" sz="3200" smtClean="0"/>
              <a:t>nin ekonomik, sosyal ve kültürel gelişmesini katılımcı,</a:t>
            </a:r>
          </a:p>
          <a:p>
            <a:pPr marL="304800" indent="-304800" defTabSz="565150" eaLnBrk="1">
              <a:lnSpc>
                <a:spcPct val="114000"/>
              </a:lnSpc>
              <a:spcBef>
                <a:spcPts val="1200"/>
              </a:spcBef>
              <a:defRPr/>
            </a:pPr>
            <a:r>
              <a:rPr lang="tr-TR" altLang="tr-TR" sz="3200" smtClean="0"/>
              <a:t>bütüncül ve stratejik bir yaklaşımla hızlandırmak, dengeli ve</a:t>
            </a:r>
          </a:p>
          <a:p>
            <a:pPr marL="304800" indent="-304800" defTabSz="565150" eaLnBrk="1">
              <a:lnSpc>
                <a:spcPct val="114000"/>
              </a:lnSpc>
              <a:spcBef>
                <a:spcPts val="1200"/>
              </a:spcBef>
              <a:defRPr/>
            </a:pPr>
            <a:r>
              <a:rPr lang="tr-TR" altLang="tr-TR" sz="3200" smtClean="0"/>
              <a:t>sürdürülebilir kılmak amacıyla;</a:t>
            </a:r>
          </a:p>
          <a:p>
            <a:pPr marL="304800" indent="-304800" defTabSz="565150" eaLnBrk="1">
              <a:lnSpc>
                <a:spcPct val="114000"/>
              </a:lnSpc>
              <a:spcBef>
                <a:spcPts val="1200"/>
              </a:spcBef>
              <a:buSzPct val="65000"/>
              <a:buFont typeface="Zapf Dingbats" pitchFamily="1" charset="2"/>
              <a:buBlip>
                <a:blip r:embed="rId2"/>
              </a:buBlip>
              <a:defRPr/>
            </a:pPr>
            <a:r>
              <a:rPr lang="tr-TR" altLang="tr-TR" sz="3200" smtClean="0"/>
              <a:t>Makro, bölgesel, sektörel, tematik ve kurumsal plan, program, politika ve stratejilerin uygulamasını yönlendirmek, koordine etmek, izlemek ve değerlendirmek,</a:t>
            </a:r>
          </a:p>
          <a:p>
            <a:pPr marL="304800" indent="-304800" defTabSz="565150" eaLnBrk="1">
              <a:lnSpc>
                <a:spcPct val="114000"/>
              </a:lnSpc>
              <a:spcBef>
                <a:spcPts val="1200"/>
              </a:spcBef>
              <a:buSzPct val="65000"/>
              <a:buFont typeface="Zapf Dingbats" pitchFamily="1" charset="2"/>
              <a:buBlip>
                <a:blip r:embed="rId2"/>
              </a:buBlip>
              <a:defRPr/>
            </a:pPr>
            <a:r>
              <a:rPr lang="tr-TR" altLang="tr-TR" sz="3200" smtClean="0"/>
              <a:t>Stratejik önceliklere göre kamu kaynak tahsis sürecini yönetmek,</a:t>
            </a:r>
          </a:p>
          <a:p>
            <a:pPr marL="304800" indent="-304800" defTabSz="565150" eaLnBrk="1">
              <a:lnSpc>
                <a:spcPct val="114000"/>
              </a:lnSpc>
              <a:spcBef>
                <a:spcPts val="1200"/>
              </a:spcBef>
              <a:buSzPct val="65000"/>
              <a:buFont typeface="Zapf Dingbats" pitchFamily="1" charset="2"/>
              <a:buBlip>
                <a:blip r:embed="rId2"/>
              </a:buBlip>
              <a:defRPr/>
            </a:pPr>
            <a:r>
              <a:rPr lang="tr-TR" altLang="tr-TR" sz="3200" smtClean="0"/>
              <a:t>Hükümete müşavirlik yapmaktır.</a:t>
            </a:r>
            <a:endParaRPr lang="tr-TR" altLang="tr-TR" smtClean="0"/>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Grp="1" noChangeArrowheads="1"/>
          </p:cNvSpPr>
          <p:nvPr>
            <p:ph type="title"/>
          </p:nvPr>
        </p:nvSpPr>
        <p:spPr>
          <a:xfrm>
            <a:off x="508000" y="596900"/>
            <a:ext cx="11987213" cy="1905000"/>
          </a:xfrm>
        </p:spPr>
        <p:txBody>
          <a:bodyPr/>
          <a:lstStyle/>
          <a:p>
            <a:pPr eaLnBrk="1">
              <a:defRPr/>
            </a:pPr>
            <a:r>
              <a:rPr lang="tr-TR" altLang="tr-TR" smtClean="0"/>
              <a:t>MİSYON KONTROL LİSTESİ</a:t>
            </a:r>
          </a:p>
        </p:txBody>
      </p:sp>
      <p:graphicFrame>
        <p:nvGraphicFramePr>
          <p:cNvPr id="95234" name="Group 2"/>
          <p:cNvGraphicFramePr>
            <a:graphicFrameLocks noGrp="1"/>
          </p:cNvGraphicFramePr>
          <p:nvPr/>
        </p:nvGraphicFramePr>
        <p:xfrm>
          <a:off x="592138" y="2654300"/>
          <a:ext cx="11818937" cy="6578602"/>
        </p:xfrm>
        <a:graphic>
          <a:graphicData uri="http://schemas.openxmlformats.org/drawingml/2006/table">
            <a:tbl>
              <a:tblPr/>
              <a:tblGrid>
                <a:gridCol w="4516437"/>
                <a:gridCol w="1460500"/>
                <a:gridCol w="1460500"/>
                <a:gridCol w="1460500"/>
                <a:gridCol w="1460500"/>
                <a:gridCol w="1460500"/>
              </a:tblGrid>
              <a:tr h="452438">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300" b="1"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TEST SORULARI</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2" marB="50802"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300" b="1"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#1</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300" b="1"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#2</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300" b="1"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#3</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300" b="1"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#4</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300" b="1"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#5</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r>
              <a:tr h="950913">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l" defTabSz="0" rtl="0" eaLnBrk="1"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Ne tür işler yapıldığını açık bir şekilde ifade etmekte mi? </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2" marB="50802"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5D0"/>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r>
              <a:tr h="950913">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l" defTabSz="0" rtl="0" eaLnBrk="1"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Çalışanlar misyonda kendi katkılarını görebiliyorlar mı?</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2" marB="50802"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5D0"/>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r>
              <a:tr h="950913">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l" defTabSz="0" rtl="0" eaLnBrk="1"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Amaçlara açık bir biçimde dayanak oluşturabilir mi?</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2" marB="50802"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5D0"/>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r>
              <a:tr h="1371599">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l" defTabSz="0" rtl="0" eaLnBrk="1"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Kim olduğumuza, kimin için çalıştığımıza ve işimizin önemine cavap veriyor mu?</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2" marB="50802"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5D0"/>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r>
              <a:tr h="950913">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l" defTabSz="0" rtl="0" eaLnBrk="1"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Basında misyonunuzu görmek sizi utandırır mı?</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2" marB="50802"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5D0"/>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r>
              <a:tr h="950913">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l" defTabSz="0" rtl="0" eaLnBrk="1"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Arzu ettiğimiz sonuçları ifade etmekte midir?</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2" marB="50802"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6D5D0"/>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2" marB="50802"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E6E3DA"/>
                    </a:solidFill>
                  </a:tcPr>
                </a:tc>
              </a:tr>
            </a:tbl>
          </a:graphicData>
        </a:graphic>
      </p:graphicFrame>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p:cNvSpPr>
            <a:spLocks noGrp="1" noChangeArrowheads="1"/>
          </p:cNvSpPr>
          <p:nvPr>
            <p:ph type="title"/>
          </p:nvPr>
        </p:nvSpPr>
        <p:spPr>
          <a:xfrm>
            <a:off x="508000" y="596900"/>
            <a:ext cx="11987213" cy="1905000"/>
          </a:xfrm>
        </p:spPr>
        <p:txBody>
          <a:bodyPr/>
          <a:lstStyle/>
          <a:p>
            <a:pPr eaLnBrk="1">
              <a:defRPr/>
            </a:pPr>
            <a:r>
              <a:rPr lang="tr-TR" altLang="tr-TR" smtClean="0"/>
              <a:t>TEMEL DEĞERLER</a:t>
            </a:r>
          </a:p>
        </p:txBody>
      </p:sp>
      <p:sp>
        <p:nvSpPr>
          <p:cNvPr id="96258" name="Rectangle 2"/>
          <p:cNvSpPr>
            <a:spLocks noGrp="1" noChangeArrowheads="1"/>
          </p:cNvSpPr>
          <p:nvPr>
            <p:ph type="body" idx="1"/>
          </p:nvPr>
        </p:nvSpPr>
        <p:spPr>
          <a:xfrm>
            <a:off x="508000" y="3035300"/>
            <a:ext cx="11987213" cy="6018213"/>
          </a:xfrm>
        </p:spPr>
        <p:txBody>
          <a:bodyPr/>
          <a:lstStyle/>
          <a:p>
            <a:pPr marL="334963" indent="-334963" eaLnBrk="1">
              <a:lnSpc>
                <a:spcPct val="114000"/>
              </a:lnSpc>
              <a:spcBef>
                <a:spcPts val="1800"/>
              </a:spcBef>
              <a:defRPr/>
            </a:pPr>
            <a:r>
              <a:rPr lang="tr-TR" altLang="tr-TR" smtClean="0"/>
              <a:t>Kuruluşun misyonunu gerçekleştirmede nasıl yönetileceğini</a:t>
            </a:r>
          </a:p>
          <a:p>
            <a:pPr marL="334963" indent="-334963" eaLnBrk="1">
              <a:lnSpc>
                <a:spcPct val="114000"/>
              </a:lnSpc>
              <a:spcBef>
                <a:spcPts val="1800"/>
              </a:spcBef>
              <a:defRPr/>
            </a:pPr>
            <a:r>
              <a:rPr lang="tr-TR" altLang="tr-TR" smtClean="0"/>
              <a:t>tanımlayan ilkelerdir.</a:t>
            </a:r>
          </a:p>
          <a:p>
            <a:pPr marL="334963" indent="-334963" eaLnBrk="1">
              <a:lnSpc>
                <a:spcPct val="114000"/>
              </a:lnSpc>
              <a:spcBef>
                <a:spcPts val="1800"/>
              </a:spcBef>
              <a:buSzPct val="65000"/>
              <a:buFont typeface="Zapf Dingbats" pitchFamily="1" charset="2"/>
              <a:buBlip>
                <a:blip r:embed="rId2"/>
              </a:buBlip>
              <a:defRPr/>
            </a:pPr>
            <a:r>
              <a:rPr lang="tr-TR" altLang="tr-TR" smtClean="0"/>
              <a:t>Kuruluş çalışmalarına temel teşkil eden değerler, standartlar ve idealler</a:t>
            </a:r>
          </a:p>
          <a:p>
            <a:pPr marL="334963" indent="-334963" eaLnBrk="1">
              <a:lnSpc>
                <a:spcPct val="114000"/>
              </a:lnSpc>
              <a:spcBef>
                <a:spcPts val="1800"/>
              </a:spcBef>
              <a:buSzPct val="65000"/>
              <a:buFont typeface="Zapf Dingbats" pitchFamily="1" charset="2"/>
              <a:buBlip>
                <a:blip r:embed="rId2"/>
              </a:buBlip>
              <a:defRPr/>
            </a:pPr>
            <a:r>
              <a:rPr lang="tr-TR" altLang="tr-TR" smtClean="0"/>
              <a:t>Çalışanlarca benimsenen değerler ve inançlar</a:t>
            </a:r>
          </a:p>
          <a:p>
            <a:pPr marL="334963" indent="-334963" eaLnBrk="1">
              <a:lnSpc>
                <a:spcPct val="114000"/>
              </a:lnSpc>
              <a:spcBef>
                <a:spcPts val="1800"/>
              </a:spcBef>
              <a:buSzPct val="65000"/>
              <a:buFont typeface="Zapf Dingbats" pitchFamily="1" charset="2"/>
              <a:buBlip>
                <a:blip r:embed="rId2"/>
              </a:buBlip>
              <a:defRPr/>
            </a:pPr>
            <a:r>
              <a:rPr lang="tr-TR" altLang="tr-TR" smtClean="0"/>
              <a:t>Karar alma, seçim yapma ve strateji belirleme süreçlerine rehberlik</a:t>
            </a:r>
          </a:p>
          <a:p>
            <a:pPr marL="334963" indent="-334963" eaLnBrk="1">
              <a:lnSpc>
                <a:spcPct val="114000"/>
              </a:lnSpc>
              <a:spcBef>
                <a:spcPts val="1800"/>
              </a:spcBef>
              <a:buSzPct val="65000"/>
              <a:buFont typeface="Zapf Dingbats" pitchFamily="1" charset="2"/>
              <a:buBlip>
                <a:blip r:embed="rId2"/>
              </a:buBlip>
              <a:defRPr/>
            </a:pPr>
            <a:r>
              <a:rPr lang="tr-TR" altLang="tr-TR" smtClean="0"/>
              <a:t>Çalışma felsefesi</a:t>
            </a:r>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
          <p:cNvSpPr>
            <a:spLocks noGrp="1" noChangeArrowheads="1"/>
          </p:cNvSpPr>
          <p:nvPr>
            <p:ph type="title"/>
          </p:nvPr>
        </p:nvSpPr>
        <p:spPr>
          <a:xfrm>
            <a:off x="508000" y="596900"/>
            <a:ext cx="11987213" cy="1905000"/>
          </a:xfrm>
        </p:spPr>
        <p:txBody>
          <a:bodyPr/>
          <a:lstStyle/>
          <a:p>
            <a:pPr defTabSz="565150" eaLnBrk="1">
              <a:defRPr/>
            </a:pPr>
            <a:r>
              <a:rPr lang="tr-TR" altLang="tr-TR" sz="6200" smtClean="0"/>
              <a:t>TEMEL DEĞERLER ÖRNEKLERİ</a:t>
            </a:r>
            <a:endParaRPr lang="tr-TR" altLang="tr-TR" smtClean="0"/>
          </a:p>
        </p:txBody>
      </p:sp>
      <p:sp>
        <p:nvSpPr>
          <p:cNvPr id="86019" name="Rectangle 2"/>
          <p:cNvSpPr>
            <a:spLocks noGrp="1" noChangeArrowheads="1"/>
          </p:cNvSpPr>
          <p:nvPr>
            <p:ph type="body" idx="1"/>
          </p:nvPr>
        </p:nvSpPr>
        <p:spPr>
          <a:xfrm>
            <a:off x="508000" y="3035300"/>
            <a:ext cx="11987213" cy="5727700"/>
          </a:xfrm>
        </p:spPr>
        <p:txBody>
          <a:bodyPr/>
          <a:lstStyle/>
          <a:p>
            <a:pPr marL="419100" indent="-419100" eaLnBrk="1">
              <a:lnSpc>
                <a:spcPct val="114000"/>
              </a:lnSpc>
              <a:spcBef>
                <a:spcPts val="1000"/>
              </a:spcBef>
              <a:buSzPct val="65000"/>
              <a:buFont typeface="Zapf Dingbats" pitchFamily="1" charset="2"/>
              <a:buBlip>
                <a:blip r:embed="rId2"/>
              </a:buBlip>
              <a:defRPr/>
            </a:pPr>
            <a:r>
              <a:rPr lang="tr-TR" altLang="tr-TR" smtClean="0"/>
              <a:t>Sürekli gelişme</a:t>
            </a:r>
          </a:p>
          <a:p>
            <a:pPr marL="419100" indent="-419100" eaLnBrk="1">
              <a:lnSpc>
                <a:spcPct val="114000"/>
              </a:lnSpc>
              <a:spcBef>
                <a:spcPts val="1000"/>
              </a:spcBef>
              <a:buSzPct val="65000"/>
              <a:buFont typeface="Zapf Dingbats" pitchFamily="1" charset="2"/>
              <a:buBlip>
                <a:blip r:embed="rId2"/>
              </a:buBlip>
              <a:defRPr/>
            </a:pPr>
            <a:r>
              <a:rPr lang="tr-TR" altLang="tr-TR" smtClean="0"/>
              <a:t>Şeffaflık</a:t>
            </a:r>
          </a:p>
          <a:p>
            <a:pPr marL="419100" indent="-419100" eaLnBrk="1">
              <a:lnSpc>
                <a:spcPct val="114000"/>
              </a:lnSpc>
              <a:spcBef>
                <a:spcPts val="1000"/>
              </a:spcBef>
              <a:buSzPct val="65000"/>
              <a:buFont typeface="Zapf Dingbats" pitchFamily="1" charset="2"/>
              <a:buBlip>
                <a:blip r:embed="rId2"/>
              </a:buBlip>
              <a:defRPr/>
            </a:pPr>
            <a:r>
              <a:rPr lang="tr-TR" altLang="tr-TR" smtClean="0"/>
              <a:t>Hesap verebilirlik</a:t>
            </a:r>
          </a:p>
          <a:p>
            <a:pPr marL="419100" indent="-419100" eaLnBrk="1">
              <a:lnSpc>
                <a:spcPct val="114000"/>
              </a:lnSpc>
              <a:spcBef>
                <a:spcPts val="1000"/>
              </a:spcBef>
              <a:buSzPct val="65000"/>
              <a:buFont typeface="Zapf Dingbats" pitchFamily="1" charset="2"/>
              <a:buBlip>
                <a:blip r:embed="rId2"/>
              </a:buBlip>
              <a:defRPr/>
            </a:pPr>
            <a:r>
              <a:rPr lang="tr-TR" altLang="tr-TR" smtClean="0"/>
              <a:t>Takım çalışması</a:t>
            </a:r>
          </a:p>
          <a:p>
            <a:pPr marL="419100" indent="-419100" eaLnBrk="1">
              <a:lnSpc>
                <a:spcPct val="114000"/>
              </a:lnSpc>
              <a:spcBef>
                <a:spcPts val="1000"/>
              </a:spcBef>
              <a:buSzPct val="65000"/>
              <a:buFont typeface="Zapf Dingbats" pitchFamily="1" charset="2"/>
              <a:buBlip>
                <a:blip r:embed="rId2"/>
              </a:buBlip>
              <a:defRPr/>
            </a:pPr>
            <a:r>
              <a:rPr lang="tr-TR" altLang="tr-TR" smtClean="0"/>
              <a:t>Esnek çalışma</a:t>
            </a:r>
          </a:p>
          <a:p>
            <a:pPr marL="419100" indent="-419100" eaLnBrk="1">
              <a:lnSpc>
                <a:spcPct val="114000"/>
              </a:lnSpc>
              <a:spcBef>
                <a:spcPts val="1000"/>
              </a:spcBef>
              <a:buSzPct val="65000"/>
              <a:buFont typeface="Zapf Dingbats" pitchFamily="1" charset="2"/>
              <a:buBlip>
                <a:blip r:embed="rId2"/>
              </a:buBlip>
              <a:defRPr/>
            </a:pPr>
            <a:r>
              <a:rPr lang="tr-TR" altLang="tr-TR" smtClean="0"/>
              <a:t>Uzmanlık</a:t>
            </a:r>
          </a:p>
          <a:p>
            <a:pPr marL="419100" indent="-419100" eaLnBrk="1">
              <a:lnSpc>
                <a:spcPct val="114000"/>
              </a:lnSpc>
              <a:spcBef>
                <a:spcPts val="1000"/>
              </a:spcBef>
              <a:buSzPct val="65000"/>
              <a:buFont typeface="Zapf Dingbats" pitchFamily="1" charset="2"/>
              <a:buBlip>
                <a:blip r:embed="rId2"/>
              </a:buBlip>
              <a:defRPr/>
            </a:pPr>
            <a:r>
              <a:rPr lang="tr-TR" altLang="tr-TR" smtClean="0"/>
              <a:t>Yenilikçilik</a:t>
            </a:r>
          </a:p>
          <a:p>
            <a:pPr marL="419100" indent="-419100" eaLnBrk="1">
              <a:lnSpc>
                <a:spcPct val="114000"/>
              </a:lnSpc>
              <a:spcBef>
                <a:spcPts val="1000"/>
              </a:spcBef>
              <a:buSzPct val="65000"/>
              <a:buFont typeface="Zapf Dingbats" pitchFamily="1" charset="2"/>
              <a:buBlip>
                <a:blip r:embed="rId2"/>
              </a:buBlip>
              <a:defRPr/>
            </a:pPr>
            <a:r>
              <a:rPr lang="tr-TR" altLang="tr-TR" smtClean="0"/>
              <a:t>Vatandaş odaklılık</a:t>
            </a: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ChangeArrowheads="1"/>
          </p:cNvSpPr>
          <p:nvPr>
            <p:ph type="title"/>
          </p:nvPr>
        </p:nvSpPr>
        <p:spPr/>
        <p:txBody>
          <a:bodyPr/>
          <a:lstStyle/>
          <a:p>
            <a:pPr defTabSz="565150" eaLnBrk="1">
              <a:defRPr/>
            </a:pPr>
            <a:r>
              <a:rPr lang="tr-TR" altLang="tr-TR" sz="6200" smtClean="0"/>
              <a:t>KALKINMA BAKANLIĞI TEMEL DEĞERLERİ</a:t>
            </a:r>
            <a:endParaRPr lang="tr-TR" altLang="tr-TR" smtClean="0"/>
          </a:p>
        </p:txBody>
      </p:sp>
      <p:graphicFrame>
        <p:nvGraphicFramePr>
          <p:cNvPr id="98306" name="Group 2"/>
          <p:cNvGraphicFramePr>
            <a:graphicFrameLocks noGrp="1"/>
          </p:cNvGraphicFramePr>
          <p:nvPr/>
        </p:nvGraphicFramePr>
        <p:xfrm>
          <a:off x="508000" y="3035300"/>
          <a:ext cx="11925300" cy="5848352"/>
        </p:xfrm>
        <a:graphic>
          <a:graphicData uri="http://schemas.openxmlformats.org/drawingml/2006/table">
            <a:tbl>
              <a:tblPr/>
              <a:tblGrid>
                <a:gridCol w="3975100"/>
                <a:gridCol w="3975100"/>
                <a:gridCol w="3975100"/>
              </a:tblGrid>
              <a:tr h="954088">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800" b="1"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ÇALIŞANLAR</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800" b="1"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SÜREÇLER</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800" b="1"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ÇIKTILAR</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r>
              <a:tr h="1016000">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r>
                        <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rPr>
                        <a:t>Yeniliğe açık olma</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r>
                        <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rPr>
                        <a:t>Uzmanlığı esas alma</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r>
                        <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rPr>
                        <a:t>Değerlendirmelerde doğruluk ve güven</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r>
              <a:tr h="954088">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r>
                        <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rPr>
                        <a:t>Toplumsal duyarlılık</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r>
                        <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rPr>
                        <a:t>Bütüncül bakış açısı</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r>
                        <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rPr>
                        <a:t>Nesnellik</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r>
              <a:tr h="954088">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r>
                        <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rPr>
                        <a:t>Uzlaşmacı olma</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r>
                        <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rPr>
                        <a:t>Öğrenmeyi esas alma</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r>
                        <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rPr>
                        <a:t>Güncel veriler içerme</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r>
              <a:tr h="1016000">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r>
                        <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rPr>
                        <a:t>Paylaşımcılık</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r>
                        <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rPr>
                        <a:t>Katılımcı kurum kültürü</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r>
                        <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rPr>
                        <a:t>Kıt kaynakları optimal kullanma</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r>
              <a:tr h="954088">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r>
                        <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rPr>
                        <a:t>Çok boyutlu yaklaşım</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r>
                        <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rPr>
                        <a:t>Problem çözücü olma</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E6E3DA"/>
                    </a:solidFill>
                  </a:tcPr>
                </a:tc>
              </a:tr>
            </a:tbl>
          </a:graphicData>
        </a:graphic>
      </p:graphicFrame>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508000" y="596900"/>
            <a:ext cx="11987213" cy="1905000"/>
          </a:xfrm>
        </p:spPr>
        <p:txBody>
          <a:bodyPr/>
          <a:lstStyle/>
          <a:p>
            <a:pPr eaLnBrk="1">
              <a:defRPr/>
            </a:pPr>
            <a:r>
              <a:rPr lang="tr-TR" altLang="tr-TR" smtClean="0"/>
              <a:t>ETKİNLİK VE ETKİLİLİK</a:t>
            </a:r>
          </a:p>
        </p:txBody>
      </p:sp>
      <p:sp>
        <p:nvSpPr>
          <p:cNvPr id="14339" name="Rectangle 2"/>
          <p:cNvSpPr>
            <a:spLocks noGrp="1" noChangeArrowheads="1"/>
          </p:cNvSpPr>
          <p:nvPr>
            <p:ph type="body" idx="1"/>
          </p:nvPr>
        </p:nvSpPr>
        <p:spPr>
          <a:xfrm>
            <a:off x="508000" y="3035300"/>
            <a:ext cx="11987213" cy="5727700"/>
          </a:xfrm>
        </p:spPr>
        <p:txBody>
          <a:bodyPr/>
          <a:lstStyle/>
          <a:p>
            <a:pPr marL="419100" indent="-419100" eaLnBrk="1">
              <a:buSzPct val="65000"/>
              <a:buFont typeface="Zapf Dingbats" pitchFamily="1" charset="2"/>
              <a:buBlip>
                <a:blip r:embed="rId2"/>
              </a:buBlip>
              <a:defRPr/>
            </a:pPr>
            <a:r>
              <a:rPr lang="tr-TR" altLang="tr-TR" smtClean="0"/>
              <a:t>Öyleyse stratejik planlama bir oximoron mudur?</a:t>
            </a:r>
          </a:p>
          <a:p>
            <a:pPr marL="419100" indent="-419100" eaLnBrk="1">
              <a:buSzPct val="65000"/>
              <a:buFont typeface="Zapf Dingbats" pitchFamily="1" charset="2"/>
              <a:buBlip>
                <a:blip r:embed="rId2"/>
              </a:buBlip>
              <a:defRPr/>
            </a:pPr>
            <a:r>
              <a:rPr lang="tr-TR" altLang="tr-TR" smtClean="0"/>
              <a:t>İkisini birden elde edebilir miyiz ya da sadece bunlardan birisine mi odaklanmalıyız?</a:t>
            </a: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a:xfrm>
            <a:off x="508000" y="596900"/>
            <a:ext cx="11987213" cy="1905000"/>
          </a:xfrm>
        </p:spPr>
        <p:txBody>
          <a:bodyPr/>
          <a:lstStyle/>
          <a:p>
            <a:pPr eaLnBrk="1">
              <a:defRPr/>
            </a:pPr>
            <a:r>
              <a:rPr lang="tr-TR" altLang="tr-TR" smtClean="0"/>
              <a:t>MANTIK ZİNCİRİ</a:t>
            </a:r>
          </a:p>
        </p:txBody>
      </p:sp>
      <p:sp>
        <p:nvSpPr>
          <p:cNvPr id="41987" name="Rectangle 2"/>
          <p:cNvSpPr>
            <a:spLocks noGrp="1" noChangeArrowheads="1"/>
          </p:cNvSpPr>
          <p:nvPr>
            <p:ph type="body" idx="1"/>
          </p:nvPr>
        </p:nvSpPr>
        <p:spPr>
          <a:xfrm>
            <a:off x="508000" y="3035300"/>
            <a:ext cx="11987213" cy="5727700"/>
          </a:xfrm>
        </p:spPr>
        <p:txBody>
          <a:bodyPr/>
          <a:lstStyle/>
          <a:p>
            <a:pPr marL="414338" indent="-414338" defTabSz="577850" eaLnBrk="1">
              <a:spcBef>
                <a:spcPts val="4100"/>
              </a:spcBef>
              <a:buSzPct val="65000"/>
              <a:buFont typeface="Zapf Dingbats" pitchFamily="1" charset="2"/>
              <a:buBlip>
                <a:blip r:embed="rId2"/>
              </a:buBlip>
              <a:defRPr/>
            </a:pPr>
            <a:r>
              <a:rPr lang="tr-TR" altLang="tr-TR" sz="3300" smtClean="0"/>
              <a:t>Vatandaşların/Yararlanıcıların yaşamlarında neyi değiştirmek istiyoruz?</a:t>
            </a:r>
          </a:p>
          <a:p>
            <a:pPr marL="414338" indent="-414338" defTabSz="577850" eaLnBrk="1">
              <a:spcBef>
                <a:spcPts val="4100"/>
              </a:spcBef>
              <a:buSzPct val="65000"/>
              <a:buFont typeface="Zapf Dingbats" pitchFamily="1" charset="2"/>
              <a:buBlip>
                <a:blip r:embed="rId2"/>
              </a:buBlip>
              <a:defRPr/>
            </a:pPr>
            <a:r>
              <a:rPr lang="tr-TR" altLang="tr-TR" sz="3300" smtClean="0"/>
              <a:t>Faaliyetlerimizle amaçlarımızı nasıl ilişkilendirebiliriz?</a:t>
            </a:r>
          </a:p>
          <a:p>
            <a:pPr marL="414338" indent="-414338" defTabSz="577850" eaLnBrk="1">
              <a:spcBef>
                <a:spcPts val="4100"/>
              </a:spcBef>
              <a:buSzPct val="65000"/>
              <a:buFont typeface="Zapf Dingbats" pitchFamily="1" charset="2"/>
              <a:buBlip>
                <a:blip r:embed="rId2"/>
              </a:buBlip>
              <a:defRPr/>
            </a:pPr>
            <a:r>
              <a:rPr lang="tr-TR" altLang="tr-TR" sz="3300" smtClean="0"/>
              <a:t>Eğer-sonra ilişkisi</a:t>
            </a:r>
          </a:p>
          <a:p>
            <a:pPr marL="414338" indent="-414338" defTabSz="577850" eaLnBrk="1">
              <a:spcBef>
                <a:spcPts val="4100"/>
              </a:spcBef>
              <a:buSzPct val="65000"/>
              <a:buFont typeface="Zapf Dingbats" pitchFamily="1" charset="2"/>
              <a:buBlip>
                <a:blip r:embed="rId2"/>
              </a:buBlip>
              <a:defRPr/>
            </a:pPr>
            <a:r>
              <a:rPr lang="tr-TR" altLang="tr-TR" sz="3300" smtClean="0"/>
              <a:t>Ne olmuş soruları</a:t>
            </a:r>
          </a:p>
          <a:p>
            <a:pPr marL="414338" indent="-414338" defTabSz="577850" eaLnBrk="1">
              <a:spcBef>
                <a:spcPts val="4100"/>
              </a:spcBef>
              <a:buSzPct val="65000"/>
              <a:buFont typeface="Zapf Dingbats" pitchFamily="1" charset="2"/>
              <a:buBlip>
                <a:blip r:embed="rId2"/>
              </a:buBlip>
              <a:defRPr/>
            </a:pPr>
            <a:r>
              <a:rPr lang="tr-TR" altLang="tr-TR" sz="3300" smtClean="0"/>
              <a:t>Sonuçları modelleme</a:t>
            </a:r>
            <a:endParaRPr lang="tr-TR" altLang="tr-TR" smtClean="0"/>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p:txBody>
          <a:bodyPr/>
          <a:lstStyle/>
          <a:p>
            <a:pPr eaLnBrk="1">
              <a:defRPr/>
            </a:pPr>
            <a:r>
              <a:rPr lang="tr-TR" altLang="tr-TR" smtClean="0"/>
              <a:t>MANTIK ZİNCİRİ</a:t>
            </a:r>
          </a:p>
        </p:txBody>
      </p:sp>
      <p:sp>
        <p:nvSpPr>
          <p:cNvPr id="47106" name="AutoShape 2" descr="paint_tile_2x.jpeg"/>
          <p:cNvSpPr>
            <a:spLocks/>
          </p:cNvSpPr>
          <p:nvPr/>
        </p:nvSpPr>
        <p:spPr bwMode="auto">
          <a:xfrm>
            <a:off x="2044700" y="2527300"/>
            <a:ext cx="3332163" cy="760413"/>
          </a:xfrm>
          <a:prstGeom prst="roundRect">
            <a:avLst>
              <a:gd name="adj" fmla="val 25079"/>
            </a:avLst>
          </a:prstGeom>
          <a:blipFill dpi="0" rotWithShape="0">
            <a:blip r:embed="rId2"/>
            <a:srcRect/>
            <a:tile tx="0" ty="0" sx="100000" sy="100000" flip="none" algn="tl"/>
          </a:blip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z="3000" smtClean="0">
                <a:solidFill>
                  <a:srgbClr val="FFFFFF"/>
                </a:solidFill>
                <a:effectLst>
                  <a:outerShdw blurRad="38100" dist="38100" dir="2700000" algn="tl">
                    <a:srgbClr val="C0C0C0"/>
                  </a:outerShdw>
                </a:effectLst>
              </a:rPr>
              <a:t>Amaçlar (Etkiler)</a:t>
            </a:r>
            <a:endParaRPr lang="tr-TR" altLang="tr-TR" smtClean="0"/>
          </a:p>
        </p:txBody>
      </p:sp>
      <p:sp>
        <p:nvSpPr>
          <p:cNvPr id="47107" name="AutoShape 3" descr="paint_tile_2x.jpeg"/>
          <p:cNvSpPr>
            <a:spLocks/>
          </p:cNvSpPr>
          <p:nvPr/>
        </p:nvSpPr>
        <p:spPr bwMode="auto">
          <a:xfrm>
            <a:off x="2044700" y="4029075"/>
            <a:ext cx="3332163" cy="755650"/>
          </a:xfrm>
          <a:prstGeom prst="roundRect">
            <a:avLst>
              <a:gd name="adj" fmla="val 25208"/>
            </a:avLst>
          </a:prstGeom>
          <a:blipFill dpi="0" rotWithShape="0">
            <a:blip r:embed="rId2"/>
            <a:srcRect/>
            <a:tile tx="0" ty="0" sx="100000" sy="100000" flip="none" algn="tl"/>
          </a:blip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z="3000" smtClean="0">
                <a:solidFill>
                  <a:srgbClr val="FFFFFF"/>
                </a:solidFill>
                <a:effectLst>
                  <a:outerShdw blurRad="38100" dist="38100" dir="2700000" algn="tl">
                    <a:srgbClr val="C0C0C0"/>
                  </a:outerShdw>
                </a:effectLst>
              </a:rPr>
              <a:t>Sonuçlar</a:t>
            </a:r>
            <a:endParaRPr lang="tr-TR" altLang="tr-TR" smtClean="0"/>
          </a:p>
        </p:txBody>
      </p:sp>
      <p:sp>
        <p:nvSpPr>
          <p:cNvPr id="47108" name="AutoShape 4" descr="paint_tile_2x.jpeg"/>
          <p:cNvSpPr>
            <a:spLocks/>
          </p:cNvSpPr>
          <p:nvPr/>
        </p:nvSpPr>
        <p:spPr bwMode="auto">
          <a:xfrm>
            <a:off x="2044700" y="5527675"/>
            <a:ext cx="3332163" cy="755650"/>
          </a:xfrm>
          <a:prstGeom prst="roundRect">
            <a:avLst>
              <a:gd name="adj" fmla="val 25208"/>
            </a:avLst>
          </a:prstGeom>
          <a:blipFill dpi="0" rotWithShape="0">
            <a:blip r:embed="rId2"/>
            <a:srcRect/>
            <a:tile tx="0" ty="0" sx="100000" sy="100000" flip="none" algn="tl"/>
          </a:blip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z="3000" smtClean="0">
                <a:solidFill>
                  <a:srgbClr val="FFFFFF"/>
                </a:solidFill>
                <a:effectLst>
                  <a:outerShdw blurRad="38100" dist="38100" dir="2700000" algn="tl">
                    <a:srgbClr val="C0C0C0"/>
                  </a:outerShdw>
                </a:effectLst>
              </a:rPr>
              <a:t>Çıktılar</a:t>
            </a:r>
            <a:endParaRPr lang="tr-TR" altLang="tr-TR" smtClean="0"/>
          </a:p>
        </p:txBody>
      </p:sp>
      <p:sp>
        <p:nvSpPr>
          <p:cNvPr id="47109" name="AutoShape 5" descr="paint_tile_2x.jpeg"/>
          <p:cNvSpPr>
            <a:spLocks/>
          </p:cNvSpPr>
          <p:nvPr/>
        </p:nvSpPr>
        <p:spPr bwMode="auto">
          <a:xfrm>
            <a:off x="2044700" y="7024688"/>
            <a:ext cx="3332163" cy="755650"/>
          </a:xfrm>
          <a:prstGeom prst="roundRect">
            <a:avLst>
              <a:gd name="adj" fmla="val 25208"/>
            </a:avLst>
          </a:prstGeom>
          <a:blipFill dpi="0" rotWithShape="0">
            <a:blip r:embed="rId2"/>
            <a:srcRect/>
            <a:tile tx="0" ty="0" sx="100000" sy="100000" flip="none" algn="tl"/>
          </a:blip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tr-TR" altLang="tr-TR" sz="3000">
                <a:solidFill>
                  <a:srgbClr val="FFFFFF"/>
                </a:solidFill>
                <a:effectLst>
                  <a:outerShdw blurRad="38100" dist="38100" dir="2700000" algn="tl">
                    <a:srgbClr val="C0C0C0"/>
                  </a:outerShdw>
                </a:effectLst>
                <a:latin typeface="Avenir Next Medium" charset="0"/>
                <a:ea typeface="Avenir Next Medium" charset="0"/>
                <a:sym typeface="Avenir Next Medium" charset="0"/>
              </a:rPr>
              <a:t>Faaliyetler</a:t>
            </a:r>
            <a:endParaRPr lang="tr-TR" altLang="tr-TR">
              <a:latin typeface="Avenir Next Medium" charset="0"/>
              <a:ea typeface="Avenir Next Medium" charset="0"/>
              <a:sym typeface="Avenir Next Medium" charset="0"/>
            </a:endParaRPr>
          </a:p>
        </p:txBody>
      </p:sp>
      <p:sp>
        <p:nvSpPr>
          <p:cNvPr id="47110" name="AutoShape 6" descr="paint_tile_2x.jpeg"/>
          <p:cNvSpPr>
            <a:spLocks/>
          </p:cNvSpPr>
          <p:nvPr/>
        </p:nvSpPr>
        <p:spPr bwMode="auto">
          <a:xfrm>
            <a:off x="2044700" y="8523288"/>
            <a:ext cx="3332163" cy="755650"/>
          </a:xfrm>
          <a:prstGeom prst="roundRect">
            <a:avLst>
              <a:gd name="adj" fmla="val 25208"/>
            </a:avLst>
          </a:prstGeom>
          <a:blipFill dpi="0" rotWithShape="0">
            <a:blip r:embed="rId2"/>
            <a:srcRect/>
            <a:tile tx="0" ty="0" sx="100000" sy="100000" flip="none" algn="tl"/>
          </a:blip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tr-TR" altLang="tr-TR" sz="3000">
                <a:solidFill>
                  <a:srgbClr val="FFFFFF"/>
                </a:solidFill>
                <a:effectLst>
                  <a:outerShdw blurRad="38100" dist="38100" dir="2700000" algn="tl">
                    <a:srgbClr val="C0C0C0"/>
                  </a:outerShdw>
                </a:effectLst>
                <a:latin typeface="Avenir Next Medium" charset="0"/>
                <a:ea typeface="Avenir Next Medium" charset="0"/>
                <a:sym typeface="Avenir Next Medium" charset="0"/>
              </a:rPr>
              <a:t>Girdiler</a:t>
            </a:r>
            <a:endParaRPr lang="tr-TR" altLang="tr-TR">
              <a:latin typeface="Avenir Next Medium" charset="0"/>
              <a:ea typeface="Avenir Next Medium" charset="0"/>
              <a:sym typeface="Avenir Next Medium" charset="0"/>
            </a:endParaRPr>
          </a:p>
        </p:txBody>
      </p:sp>
      <p:sp>
        <p:nvSpPr>
          <p:cNvPr id="43016" name="Line 7"/>
          <p:cNvSpPr>
            <a:spLocks noChangeShapeType="1"/>
          </p:cNvSpPr>
          <p:nvPr/>
        </p:nvSpPr>
        <p:spPr bwMode="auto">
          <a:xfrm flipV="1">
            <a:off x="4060825" y="3305175"/>
            <a:ext cx="0" cy="706438"/>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3017" name="Line 8"/>
          <p:cNvSpPr>
            <a:spLocks noChangeShapeType="1"/>
          </p:cNvSpPr>
          <p:nvPr/>
        </p:nvSpPr>
        <p:spPr bwMode="auto">
          <a:xfrm flipV="1">
            <a:off x="4060825" y="4802188"/>
            <a:ext cx="0" cy="706437"/>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3018" name="Line 9"/>
          <p:cNvSpPr>
            <a:spLocks noChangeShapeType="1"/>
          </p:cNvSpPr>
          <p:nvPr/>
        </p:nvSpPr>
        <p:spPr bwMode="auto">
          <a:xfrm flipV="1">
            <a:off x="4060825" y="6311900"/>
            <a:ext cx="0" cy="708025"/>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3019" name="Line 10"/>
          <p:cNvSpPr>
            <a:spLocks noChangeShapeType="1"/>
          </p:cNvSpPr>
          <p:nvPr/>
        </p:nvSpPr>
        <p:spPr bwMode="auto">
          <a:xfrm flipV="1">
            <a:off x="4060825" y="7810500"/>
            <a:ext cx="0" cy="706438"/>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3020" name="Line 11"/>
          <p:cNvSpPr>
            <a:spLocks noChangeShapeType="1"/>
          </p:cNvSpPr>
          <p:nvPr/>
        </p:nvSpPr>
        <p:spPr bwMode="auto">
          <a:xfrm>
            <a:off x="3406775" y="3338513"/>
            <a:ext cx="0" cy="674687"/>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3021" name="Line 12"/>
          <p:cNvSpPr>
            <a:spLocks noChangeShapeType="1"/>
          </p:cNvSpPr>
          <p:nvPr/>
        </p:nvSpPr>
        <p:spPr bwMode="auto">
          <a:xfrm>
            <a:off x="3406775" y="4843463"/>
            <a:ext cx="0" cy="706437"/>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3022" name="Line 13"/>
          <p:cNvSpPr>
            <a:spLocks noChangeShapeType="1"/>
          </p:cNvSpPr>
          <p:nvPr/>
        </p:nvSpPr>
        <p:spPr bwMode="auto">
          <a:xfrm>
            <a:off x="3406775" y="6311900"/>
            <a:ext cx="0" cy="708025"/>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3023" name="Line 14"/>
          <p:cNvSpPr>
            <a:spLocks noChangeShapeType="1"/>
          </p:cNvSpPr>
          <p:nvPr/>
        </p:nvSpPr>
        <p:spPr bwMode="auto">
          <a:xfrm>
            <a:off x="3406775" y="7785100"/>
            <a:ext cx="0" cy="706438"/>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grpSp>
        <p:nvGrpSpPr>
          <p:cNvPr id="59408" name="Group 15"/>
          <p:cNvGrpSpPr>
            <a:grpSpLocks/>
          </p:cNvGrpSpPr>
          <p:nvPr/>
        </p:nvGrpSpPr>
        <p:grpSpPr bwMode="auto">
          <a:xfrm>
            <a:off x="1487488" y="2581275"/>
            <a:ext cx="422275" cy="2160588"/>
            <a:chOff x="-1" y="-1"/>
            <a:chExt cx="421132" cy="2159668"/>
          </a:xfrm>
        </p:grpSpPr>
        <p:sp>
          <p:nvSpPr>
            <p:cNvPr id="43036" name="Line 16"/>
            <p:cNvSpPr>
              <a:spLocks noChangeShapeType="1"/>
            </p:cNvSpPr>
            <p:nvPr/>
          </p:nvSpPr>
          <p:spPr bwMode="auto">
            <a:xfrm flipV="1">
              <a:off x="1582" y="-1"/>
              <a:ext cx="0" cy="2156494"/>
            </a:xfrm>
            <a:prstGeom prst="line">
              <a:avLst/>
            </a:prstGeom>
            <a:noFill/>
            <a:ln w="38100">
              <a:solidFill>
                <a:srgbClr val="6F6A5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3037" name="Line 17"/>
            <p:cNvSpPr>
              <a:spLocks noChangeShapeType="1"/>
            </p:cNvSpPr>
            <p:nvPr/>
          </p:nvSpPr>
          <p:spPr bwMode="auto">
            <a:xfrm>
              <a:off x="-1" y="2159667"/>
              <a:ext cx="421132" cy="0"/>
            </a:xfrm>
            <a:prstGeom prst="line">
              <a:avLst/>
            </a:prstGeom>
            <a:noFill/>
            <a:ln w="38100">
              <a:solidFill>
                <a:srgbClr val="6F6A5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3038" name="Line 18"/>
            <p:cNvSpPr>
              <a:spLocks noChangeShapeType="1"/>
            </p:cNvSpPr>
            <p:nvPr/>
          </p:nvSpPr>
          <p:spPr bwMode="auto">
            <a:xfrm flipH="1" flipV="1">
              <a:off x="-1" y="17455"/>
              <a:ext cx="421132" cy="0"/>
            </a:xfrm>
            <a:prstGeom prst="line">
              <a:avLst/>
            </a:prstGeom>
            <a:noFill/>
            <a:ln w="38100">
              <a:solidFill>
                <a:srgbClr val="6F6A5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grpSp>
      <p:grpSp>
        <p:nvGrpSpPr>
          <p:cNvPr id="59409" name="Group 19"/>
          <p:cNvGrpSpPr>
            <a:grpSpLocks/>
          </p:cNvGrpSpPr>
          <p:nvPr/>
        </p:nvGrpSpPr>
        <p:grpSpPr bwMode="auto">
          <a:xfrm>
            <a:off x="1479550" y="5637213"/>
            <a:ext cx="422275" cy="3649662"/>
            <a:chOff x="0" y="0"/>
            <a:chExt cx="422339" cy="3649751"/>
          </a:xfrm>
        </p:grpSpPr>
        <p:sp>
          <p:nvSpPr>
            <p:cNvPr id="43033" name="Line 20"/>
            <p:cNvSpPr>
              <a:spLocks noChangeShapeType="1"/>
            </p:cNvSpPr>
            <p:nvPr/>
          </p:nvSpPr>
          <p:spPr bwMode="auto">
            <a:xfrm flipV="1">
              <a:off x="1588" y="0"/>
              <a:ext cx="0" cy="3644989"/>
            </a:xfrm>
            <a:prstGeom prst="line">
              <a:avLst/>
            </a:prstGeom>
            <a:noFill/>
            <a:ln w="38100">
              <a:solidFill>
                <a:srgbClr val="6F6A5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3034" name="Line 21"/>
            <p:cNvSpPr>
              <a:spLocks noChangeShapeType="1"/>
            </p:cNvSpPr>
            <p:nvPr/>
          </p:nvSpPr>
          <p:spPr bwMode="auto">
            <a:xfrm>
              <a:off x="0" y="3649751"/>
              <a:ext cx="422339" cy="0"/>
            </a:xfrm>
            <a:prstGeom prst="line">
              <a:avLst/>
            </a:prstGeom>
            <a:noFill/>
            <a:ln w="38100">
              <a:solidFill>
                <a:srgbClr val="6F6A5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3035" name="Line 22"/>
            <p:cNvSpPr>
              <a:spLocks noChangeShapeType="1"/>
            </p:cNvSpPr>
            <p:nvPr/>
          </p:nvSpPr>
          <p:spPr bwMode="auto">
            <a:xfrm flipH="1" flipV="1">
              <a:off x="0" y="30163"/>
              <a:ext cx="422339" cy="0"/>
            </a:xfrm>
            <a:prstGeom prst="line">
              <a:avLst/>
            </a:prstGeom>
            <a:noFill/>
            <a:ln w="38100">
              <a:solidFill>
                <a:srgbClr val="6F6A5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grpSp>
      <p:sp>
        <p:nvSpPr>
          <p:cNvPr id="43026" name="AutoShape 23"/>
          <p:cNvSpPr>
            <a:spLocks/>
          </p:cNvSpPr>
          <p:nvPr/>
        </p:nvSpPr>
        <p:spPr bwMode="auto">
          <a:xfrm rot="-5425765">
            <a:off x="-46038" y="7040563"/>
            <a:ext cx="2244725" cy="723900"/>
          </a:xfrm>
          <a:custGeom>
            <a:avLst/>
            <a:gdLst>
              <a:gd name="T0" fmla="*/ 1122363 w 21600"/>
              <a:gd name="T1" fmla="*/ 361950 h 21600"/>
              <a:gd name="T2" fmla="*/ 1122363 w 21600"/>
              <a:gd name="T3" fmla="*/ 361950 h 21600"/>
              <a:gd name="T4" fmla="*/ 1122363 w 21600"/>
              <a:gd name="T5" fmla="*/ 361950 h 21600"/>
              <a:gd name="T6" fmla="*/ 1122363 w 21600"/>
              <a:gd name="T7" fmla="*/ 361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p>
            <a:pPr algn="l">
              <a:defRPr/>
            </a:pPr>
            <a:r>
              <a:rPr lang="tr-TR">
                <a:latin typeface="Avenir Next Medium" charset="0"/>
                <a:ea typeface="ＭＳ Ｐゴシック" charset="0"/>
                <a:sym typeface="Avenir Next Medium" charset="0"/>
              </a:rPr>
              <a:t>Uygulama</a:t>
            </a:r>
          </a:p>
        </p:txBody>
      </p:sp>
      <p:sp>
        <p:nvSpPr>
          <p:cNvPr id="43027" name="AutoShape 24"/>
          <p:cNvSpPr>
            <a:spLocks/>
          </p:cNvSpPr>
          <p:nvPr/>
        </p:nvSpPr>
        <p:spPr bwMode="auto">
          <a:xfrm rot="-5398964">
            <a:off x="104775" y="3314700"/>
            <a:ext cx="1943100" cy="723900"/>
          </a:xfrm>
          <a:custGeom>
            <a:avLst/>
            <a:gdLst>
              <a:gd name="T0" fmla="*/ 971550 w 21600"/>
              <a:gd name="T1" fmla="*/ 361950 h 21600"/>
              <a:gd name="T2" fmla="*/ 971550 w 21600"/>
              <a:gd name="T3" fmla="*/ 361950 h 21600"/>
              <a:gd name="T4" fmla="*/ 971550 w 21600"/>
              <a:gd name="T5" fmla="*/ 361950 h 21600"/>
              <a:gd name="T6" fmla="*/ 971550 w 21600"/>
              <a:gd name="T7" fmla="*/ 361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mtClean="0"/>
              <a:t>Sonuçlar</a:t>
            </a:r>
          </a:p>
        </p:txBody>
      </p:sp>
      <p:sp>
        <p:nvSpPr>
          <p:cNvPr id="43028" name="AutoShape 25"/>
          <p:cNvSpPr>
            <a:spLocks/>
          </p:cNvSpPr>
          <p:nvPr/>
        </p:nvSpPr>
        <p:spPr bwMode="auto">
          <a:xfrm>
            <a:off x="5710238" y="2451100"/>
            <a:ext cx="6759575" cy="1130300"/>
          </a:xfrm>
          <a:custGeom>
            <a:avLst/>
            <a:gdLst>
              <a:gd name="T0" fmla="*/ 3379936 w 21600"/>
              <a:gd name="T1" fmla="*/ 565150 h 21600"/>
              <a:gd name="T2" fmla="*/ 3379936 w 21600"/>
              <a:gd name="T3" fmla="*/ 565150 h 21600"/>
              <a:gd name="T4" fmla="*/ 3379936 w 21600"/>
              <a:gd name="T5" fmla="*/ 565150 h 21600"/>
              <a:gd name="T6" fmla="*/ 3379936 w 21600"/>
              <a:gd name="T7" fmla="*/ 5651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algn="l" eaLnBrk="1">
              <a:defRPr/>
            </a:pPr>
            <a:r>
              <a:rPr lang="tr-TR" altLang="tr-TR" sz="3300" smtClean="0"/>
              <a:t>Toplumdaki uzun vadeli yaygın gelişme</a:t>
            </a:r>
            <a:endParaRPr lang="tr-TR" altLang="tr-TR" smtClean="0"/>
          </a:p>
        </p:txBody>
      </p:sp>
      <p:sp>
        <p:nvSpPr>
          <p:cNvPr id="43029" name="AutoShape 26"/>
          <p:cNvSpPr>
            <a:spLocks/>
          </p:cNvSpPr>
          <p:nvPr/>
        </p:nvSpPr>
        <p:spPr bwMode="auto">
          <a:xfrm>
            <a:off x="5667375" y="5567363"/>
            <a:ext cx="5083175" cy="673100"/>
          </a:xfrm>
          <a:custGeom>
            <a:avLst/>
            <a:gdLst>
              <a:gd name="T0" fmla="*/ 2541588 w 21600"/>
              <a:gd name="T1" fmla="*/ 336550 h 21600"/>
              <a:gd name="T2" fmla="*/ 2541588 w 21600"/>
              <a:gd name="T3" fmla="*/ 336550 h 21600"/>
              <a:gd name="T4" fmla="*/ 2541588 w 21600"/>
              <a:gd name="T5" fmla="*/ 336550 h 21600"/>
              <a:gd name="T6" fmla="*/ 2541588 w 21600"/>
              <a:gd name="T7" fmla="*/ 3365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z="3300" smtClean="0"/>
              <a:t>Üretilen ürün ve hizmetler</a:t>
            </a:r>
            <a:endParaRPr lang="tr-TR" altLang="tr-TR" smtClean="0"/>
          </a:p>
        </p:txBody>
      </p:sp>
      <p:sp>
        <p:nvSpPr>
          <p:cNvPr id="43030" name="AutoShape 27"/>
          <p:cNvSpPr>
            <a:spLocks/>
          </p:cNvSpPr>
          <p:nvPr/>
        </p:nvSpPr>
        <p:spPr bwMode="auto">
          <a:xfrm>
            <a:off x="5789613" y="3841750"/>
            <a:ext cx="6391275" cy="1130300"/>
          </a:xfrm>
          <a:custGeom>
            <a:avLst/>
            <a:gdLst>
              <a:gd name="T0" fmla="*/ 3195637 w 21600"/>
              <a:gd name="T1" fmla="*/ 565150 h 21600"/>
              <a:gd name="T2" fmla="*/ 3195637 w 21600"/>
              <a:gd name="T3" fmla="*/ 565150 h 21600"/>
              <a:gd name="T4" fmla="*/ 3195637 w 21600"/>
              <a:gd name="T5" fmla="*/ 565150 h 21600"/>
              <a:gd name="T6" fmla="*/ 3195637 w 21600"/>
              <a:gd name="T7" fmla="*/ 5651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algn="l" eaLnBrk="1">
              <a:defRPr/>
            </a:pPr>
            <a:r>
              <a:rPr lang="tr-TR" altLang="tr-TR" sz="3300" smtClean="0"/>
              <a:t>Çıktıların yararlanıcılar üzerindeki orta vadeli etkileri</a:t>
            </a:r>
            <a:endParaRPr lang="tr-TR" altLang="tr-TR" smtClean="0"/>
          </a:p>
        </p:txBody>
      </p:sp>
      <p:sp>
        <p:nvSpPr>
          <p:cNvPr id="43031" name="AutoShape 28"/>
          <p:cNvSpPr>
            <a:spLocks/>
          </p:cNvSpPr>
          <p:nvPr/>
        </p:nvSpPr>
        <p:spPr bwMode="auto">
          <a:xfrm>
            <a:off x="5792788" y="6900863"/>
            <a:ext cx="6613525" cy="1130300"/>
          </a:xfrm>
          <a:custGeom>
            <a:avLst/>
            <a:gdLst>
              <a:gd name="T0" fmla="*/ 3307134 w 21600"/>
              <a:gd name="T1" fmla="*/ 565150 h 21600"/>
              <a:gd name="T2" fmla="*/ 3307134 w 21600"/>
              <a:gd name="T3" fmla="*/ 565150 h 21600"/>
              <a:gd name="T4" fmla="*/ 3307134 w 21600"/>
              <a:gd name="T5" fmla="*/ 565150 h 21600"/>
              <a:gd name="T6" fmla="*/ 3307134 w 21600"/>
              <a:gd name="T7" fmla="*/ 5651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algn="l" eaLnBrk="1">
              <a:defRPr/>
            </a:pPr>
            <a:r>
              <a:rPr lang="tr-TR" altLang="tr-TR" sz="3300" smtClean="0"/>
              <a:t>Girdileri çıktılara dönüştürmek için yapılan işler</a:t>
            </a:r>
            <a:endParaRPr lang="tr-TR" altLang="tr-TR" smtClean="0"/>
          </a:p>
        </p:txBody>
      </p:sp>
      <p:sp>
        <p:nvSpPr>
          <p:cNvPr id="43032" name="AutoShape 29"/>
          <p:cNvSpPr>
            <a:spLocks/>
          </p:cNvSpPr>
          <p:nvPr/>
        </p:nvSpPr>
        <p:spPr bwMode="auto">
          <a:xfrm>
            <a:off x="5795963" y="8364538"/>
            <a:ext cx="6384925" cy="1130300"/>
          </a:xfrm>
          <a:custGeom>
            <a:avLst/>
            <a:gdLst>
              <a:gd name="T0" fmla="*/ 3192463 w 21600"/>
              <a:gd name="T1" fmla="*/ 565150 h 21600"/>
              <a:gd name="T2" fmla="*/ 3192463 w 21600"/>
              <a:gd name="T3" fmla="*/ 565150 h 21600"/>
              <a:gd name="T4" fmla="*/ 3192463 w 21600"/>
              <a:gd name="T5" fmla="*/ 565150 h 21600"/>
              <a:gd name="T6" fmla="*/ 3192463 w 21600"/>
              <a:gd name="T7" fmla="*/ 5651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algn="l" eaLnBrk="1">
              <a:lnSpc>
                <a:spcPct val="80000"/>
              </a:lnSpc>
              <a:defRPr/>
            </a:pPr>
            <a:r>
              <a:rPr lang="tr-TR" altLang="tr-TR" sz="3300" smtClean="0"/>
              <a:t>Mali, beşeri, teknolojik kaynaklar</a:t>
            </a:r>
            <a:endParaRPr lang="tr-TR" altLang="tr-TR" smtClean="0"/>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ChangeArrowheads="1"/>
          </p:cNvSpPr>
          <p:nvPr>
            <p:ph type="title"/>
          </p:nvPr>
        </p:nvSpPr>
        <p:spPr>
          <a:xfrm>
            <a:off x="508000" y="596900"/>
            <a:ext cx="11987213" cy="1905000"/>
          </a:xfrm>
        </p:spPr>
        <p:txBody>
          <a:bodyPr/>
          <a:lstStyle/>
          <a:p>
            <a:pPr eaLnBrk="1">
              <a:defRPr/>
            </a:pPr>
            <a:r>
              <a:rPr lang="tr-TR" altLang="tr-TR" smtClean="0"/>
              <a:t>MANTIKSAL ÇERÇEVE</a:t>
            </a:r>
          </a:p>
        </p:txBody>
      </p:sp>
      <p:sp>
        <p:nvSpPr>
          <p:cNvPr id="60419" name="AutoShape 2"/>
          <p:cNvSpPr>
            <a:spLocks/>
          </p:cNvSpPr>
          <p:nvPr/>
        </p:nvSpPr>
        <p:spPr bwMode="auto">
          <a:xfrm>
            <a:off x="6443663" y="3740150"/>
            <a:ext cx="2222500" cy="10191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4B653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tr-TR"/>
          </a:p>
        </p:txBody>
      </p:sp>
      <p:sp>
        <p:nvSpPr>
          <p:cNvPr id="48131" name="AutoShape 3"/>
          <p:cNvSpPr>
            <a:spLocks/>
          </p:cNvSpPr>
          <p:nvPr/>
        </p:nvSpPr>
        <p:spPr bwMode="auto">
          <a:xfrm>
            <a:off x="3843338" y="7407275"/>
            <a:ext cx="2222500" cy="1019175"/>
          </a:xfrm>
          <a:custGeom>
            <a:avLst/>
            <a:gdLst>
              <a:gd name="T0" fmla="*/ 1111250 w 21600"/>
              <a:gd name="T1" fmla="*/ 509588 h 21600"/>
              <a:gd name="T2" fmla="*/ 1111250 w 21600"/>
              <a:gd name="T3" fmla="*/ 509588 h 21600"/>
              <a:gd name="T4" fmla="*/ 1111250 w 21600"/>
              <a:gd name="T5" fmla="*/ 509588 h 21600"/>
              <a:gd name="T6" fmla="*/ 1111250 w 21600"/>
              <a:gd name="T7" fmla="*/ 5095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solidFill>
            <a:srgbClr val="ACCDC3"/>
          </a:solid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z="3000" smtClean="0">
                <a:solidFill>
                  <a:srgbClr val="FFFFFF"/>
                </a:solidFill>
                <a:effectLst>
                  <a:outerShdw blurRad="38100" dist="38100" dir="2700000" algn="tl">
                    <a:srgbClr val="000000"/>
                  </a:outerShdw>
                </a:effectLst>
              </a:rPr>
              <a:t>Araçlar</a:t>
            </a:r>
            <a:endParaRPr lang="tr-TR" altLang="tr-TR" smtClean="0"/>
          </a:p>
        </p:txBody>
      </p:sp>
      <p:sp>
        <p:nvSpPr>
          <p:cNvPr id="60421" name="AutoShape 4"/>
          <p:cNvSpPr>
            <a:spLocks/>
          </p:cNvSpPr>
          <p:nvPr/>
        </p:nvSpPr>
        <p:spPr bwMode="auto">
          <a:xfrm>
            <a:off x="3843338" y="6192838"/>
            <a:ext cx="2222500" cy="10191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80A7A7"/>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tr-TR"/>
          </a:p>
        </p:txBody>
      </p:sp>
      <p:sp>
        <p:nvSpPr>
          <p:cNvPr id="60422" name="AutoShape 5"/>
          <p:cNvSpPr>
            <a:spLocks/>
          </p:cNvSpPr>
          <p:nvPr/>
        </p:nvSpPr>
        <p:spPr bwMode="auto">
          <a:xfrm>
            <a:off x="3843338" y="4964113"/>
            <a:ext cx="2222500" cy="10191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58838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tr-TR"/>
          </a:p>
        </p:txBody>
      </p:sp>
      <p:sp>
        <p:nvSpPr>
          <p:cNvPr id="60423" name="AutoShape 6"/>
          <p:cNvSpPr>
            <a:spLocks/>
          </p:cNvSpPr>
          <p:nvPr/>
        </p:nvSpPr>
        <p:spPr bwMode="auto">
          <a:xfrm>
            <a:off x="3843338" y="3733800"/>
            <a:ext cx="2222500" cy="10191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3B6166"/>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tr-TR"/>
          </a:p>
        </p:txBody>
      </p:sp>
      <p:sp>
        <p:nvSpPr>
          <p:cNvPr id="48135" name="AutoShape 7"/>
          <p:cNvSpPr>
            <a:spLocks/>
          </p:cNvSpPr>
          <p:nvPr/>
        </p:nvSpPr>
        <p:spPr bwMode="auto">
          <a:xfrm>
            <a:off x="1243013" y="7407275"/>
            <a:ext cx="2222500" cy="1019175"/>
          </a:xfrm>
          <a:custGeom>
            <a:avLst/>
            <a:gdLst>
              <a:gd name="T0" fmla="*/ 1111250 w 21600"/>
              <a:gd name="T1" fmla="*/ 509588 h 21600"/>
              <a:gd name="T2" fmla="*/ 1111250 w 21600"/>
              <a:gd name="T3" fmla="*/ 509588 h 21600"/>
              <a:gd name="T4" fmla="*/ 1111250 w 21600"/>
              <a:gd name="T5" fmla="*/ 509588 h 21600"/>
              <a:gd name="T6" fmla="*/ 1111250 w 21600"/>
              <a:gd name="T7" fmla="*/ 5095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solidFill>
            <a:srgbClr val="99BCD4"/>
          </a:solid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defRPr/>
            </a:pPr>
            <a:r>
              <a:rPr lang="tr-TR" altLang="tr-TR" sz="3000">
                <a:solidFill>
                  <a:srgbClr val="FFFFFF"/>
                </a:solidFill>
                <a:effectLst>
                  <a:outerShdw blurRad="38100" dist="38100" dir="2700000" algn="tl">
                    <a:srgbClr val="000000"/>
                  </a:outerShdw>
                </a:effectLst>
                <a:latin typeface="Avenir Next Medium" charset="0"/>
                <a:ea typeface="Avenir Next Medium" charset="0"/>
                <a:sym typeface="Avenir Next Medium" charset="0"/>
              </a:rPr>
              <a:t>Faaliyetler</a:t>
            </a:r>
            <a:endParaRPr lang="tr-TR" altLang="tr-TR">
              <a:latin typeface="Avenir Next Medium" charset="0"/>
              <a:ea typeface="Avenir Next Medium" charset="0"/>
              <a:sym typeface="Avenir Next Medium" charset="0"/>
            </a:endParaRPr>
          </a:p>
        </p:txBody>
      </p:sp>
      <p:sp>
        <p:nvSpPr>
          <p:cNvPr id="48136" name="AutoShape 8"/>
          <p:cNvSpPr>
            <a:spLocks/>
          </p:cNvSpPr>
          <p:nvPr/>
        </p:nvSpPr>
        <p:spPr bwMode="auto">
          <a:xfrm>
            <a:off x="1243013" y="6188075"/>
            <a:ext cx="2222500" cy="1019175"/>
          </a:xfrm>
          <a:custGeom>
            <a:avLst/>
            <a:gdLst>
              <a:gd name="T0" fmla="*/ 1111250 w 21600"/>
              <a:gd name="T1" fmla="*/ 509588 h 21600"/>
              <a:gd name="T2" fmla="*/ 1111250 w 21600"/>
              <a:gd name="T3" fmla="*/ 509588 h 21600"/>
              <a:gd name="T4" fmla="*/ 1111250 w 21600"/>
              <a:gd name="T5" fmla="*/ 509588 h 21600"/>
              <a:gd name="T6" fmla="*/ 1111250 w 21600"/>
              <a:gd name="T7" fmla="*/ 5095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solidFill>
            <a:srgbClr val="708CA5"/>
          </a:solid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z="3000" smtClean="0">
                <a:solidFill>
                  <a:srgbClr val="FFFFFF"/>
                </a:solidFill>
                <a:effectLst>
                  <a:outerShdw blurRad="38100" dist="38100" dir="2700000" algn="tl">
                    <a:srgbClr val="000000"/>
                  </a:outerShdw>
                </a:effectLst>
              </a:rPr>
              <a:t>Sonuçlar</a:t>
            </a:r>
            <a:endParaRPr lang="tr-TR" altLang="tr-TR" smtClean="0"/>
          </a:p>
        </p:txBody>
      </p:sp>
      <p:sp>
        <p:nvSpPr>
          <p:cNvPr id="48137" name="AutoShape 9"/>
          <p:cNvSpPr>
            <a:spLocks/>
          </p:cNvSpPr>
          <p:nvPr/>
        </p:nvSpPr>
        <p:spPr bwMode="auto">
          <a:xfrm>
            <a:off x="1243013" y="4967288"/>
            <a:ext cx="2222500" cy="1019175"/>
          </a:xfrm>
          <a:custGeom>
            <a:avLst/>
            <a:gdLst>
              <a:gd name="T0" fmla="*/ 1111250 w 21600"/>
              <a:gd name="T1" fmla="*/ 509588 h 21600"/>
              <a:gd name="T2" fmla="*/ 1111250 w 21600"/>
              <a:gd name="T3" fmla="*/ 509588 h 21600"/>
              <a:gd name="T4" fmla="*/ 1111250 w 21600"/>
              <a:gd name="T5" fmla="*/ 509588 h 21600"/>
              <a:gd name="T6" fmla="*/ 1111250 w 21600"/>
              <a:gd name="T7" fmla="*/ 5095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solidFill>
            <a:srgbClr val="586D8A"/>
          </a:solid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z="3000" smtClean="0">
                <a:solidFill>
                  <a:srgbClr val="FFFFFF"/>
                </a:solidFill>
                <a:effectLst>
                  <a:outerShdw blurRad="38100" dist="38100" dir="2700000" algn="tl">
                    <a:srgbClr val="000000"/>
                  </a:outerShdw>
                </a:effectLst>
              </a:rPr>
              <a:t>Proje amacı</a:t>
            </a:r>
            <a:endParaRPr lang="tr-TR" altLang="tr-TR" smtClean="0"/>
          </a:p>
        </p:txBody>
      </p:sp>
      <p:sp>
        <p:nvSpPr>
          <p:cNvPr id="48138" name="AutoShape 10"/>
          <p:cNvSpPr>
            <a:spLocks/>
          </p:cNvSpPr>
          <p:nvPr/>
        </p:nvSpPr>
        <p:spPr bwMode="auto">
          <a:xfrm>
            <a:off x="1243013" y="3741738"/>
            <a:ext cx="2222500" cy="1019175"/>
          </a:xfrm>
          <a:custGeom>
            <a:avLst/>
            <a:gdLst>
              <a:gd name="T0" fmla="*/ 1111250 w 21600"/>
              <a:gd name="T1" fmla="*/ 509588 h 21600"/>
              <a:gd name="T2" fmla="*/ 1111250 w 21600"/>
              <a:gd name="T3" fmla="*/ 509588 h 21600"/>
              <a:gd name="T4" fmla="*/ 1111250 w 21600"/>
              <a:gd name="T5" fmla="*/ 509588 h 21600"/>
              <a:gd name="T6" fmla="*/ 1111250 w 21600"/>
              <a:gd name="T7" fmla="*/ 5095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solidFill>
            <a:srgbClr val="424C66"/>
          </a:solid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defRPr/>
            </a:pPr>
            <a:r>
              <a:rPr lang="tr-TR" altLang="tr-TR" sz="3000">
                <a:solidFill>
                  <a:srgbClr val="FFFFFF"/>
                </a:solidFill>
                <a:effectLst>
                  <a:outerShdw blurRad="38100" dist="38100" dir="2700000" algn="tl">
                    <a:srgbClr val="000000"/>
                  </a:outerShdw>
                </a:effectLst>
                <a:latin typeface="Avenir Next Medium" charset="0"/>
                <a:ea typeface="Avenir Next Medium" charset="0"/>
                <a:sym typeface="Avenir Next Medium" charset="0"/>
              </a:rPr>
              <a:t>Nihai hedefler </a:t>
            </a:r>
            <a:endParaRPr lang="tr-TR" altLang="tr-TR">
              <a:latin typeface="Avenir Next Medium" charset="0"/>
              <a:ea typeface="Avenir Next Medium" charset="0"/>
              <a:sym typeface="Avenir Next Medium" charset="0"/>
            </a:endParaRPr>
          </a:p>
        </p:txBody>
      </p:sp>
      <p:sp>
        <p:nvSpPr>
          <p:cNvPr id="60428" name="AutoShape 11"/>
          <p:cNvSpPr>
            <a:spLocks/>
          </p:cNvSpPr>
          <p:nvPr/>
        </p:nvSpPr>
        <p:spPr bwMode="auto">
          <a:xfrm>
            <a:off x="6443663" y="4978400"/>
            <a:ext cx="2222500" cy="10191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7A89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tr-TR"/>
          </a:p>
        </p:txBody>
      </p:sp>
      <p:sp>
        <p:nvSpPr>
          <p:cNvPr id="60429" name="AutoShape 12"/>
          <p:cNvSpPr>
            <a:spLocks/>
          </p:cNvSpPr>
          <p:nvPr/>
        </p:nvSpPr>
        <p:spPr bwMode="auto">
          <a:xfrm>
            <a:off x="9043988" y="6184900"/>
            <a:ext cx="2222500" cy="10191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AE7E49"/>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tr-TR"/>
          </a:p>
        </p:txBody>
      </p:sp>
      <p:sp>
        <p:nvSpPr>
          <p:cNvPr id="60430" name="AutoShape 13"/>
          <p:cNvSpPr>
            <a:spLocks/>
          </p:cNvSpPr>
          <p:nvPr/>
        </p:nvSpPr>
        <p:spPr bwMode="auto">
          <a:xfrm>
            <a:off x="9043988" y="4954588"/>
            <a:ext cx="2222500" cy="10191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905E3B"/>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tr-TR"/>
          </a:p>
        </p:txBody>
      </p:sp>
      <p:sp>
        <p:nvSpPr>
          <p:cNvPr id="60431" name="AutoShape 14"/>
          <p:cNvSpPr>
            <a:spLocks/>
          </p:cNvSpPr>
          <p:nvPr/>
        </p:nvSpPr>
        <p:spPr bwMode="auto">
          <a:xfrm>
            <a:off x="6443663" y="6192838"/>
            <a:ext cx="2222500" cy="10191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98A66D"/>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tr-TR"/>
          </a:p>
        </p:txBody>
      </p:sp>
      <p:sp>
        <p:nvSpPr>
          <p:cNvPr id="48143" name="AutoShape 15"/>
          <p:cNvSpPr>
            <a:spLocks/>
          </p:cNvSpPr>
          <p:nvPr/>
        </p:nvSpPr>
        <p:spPr bwMode="auto">
          <a:xfrm>
            <a:off x="9043988" y="8628063"/>
            <a:ext cx="2222500" cy="1019175"/>
          </a:xfrm>
          <a:custGeom>
            <a:avLst/>
            <a:gdLst>
              <a:gd name="T0" fmla="*/ 1111250 w 21600"/>
              <a:gd name="T1" fmla="*/ 509588 h 21600"/>
              <a:gd name="T2" fmla="*/ 1111250 w 21600"/>
              <a:gd name="T3" fmla="*/ 509588 h 21600"/>
              <a:gd name="T4" fmla="*/ 1111250 w 21600"/>
              <a:gd name="T5" fmla="*/ 509588 h 21600"/>
              <a:gd name="T6" fmla="*/ 1111250 w 21600"/>
              <a:gd name="T7" fmla="*/ 5095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solidFill>
            <a:srgbClr val="E1BC81"/>
          </a:solid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z="3000" smtClean="0">
                <a:solidFill>
                  <a:srgbClr val="FFFFFF"/>
                </a:solidFill>
                <a:effectLst>
                  <a:outerShdw blurRad="38100" dist="38100" dir="2700000" algn="tl">
                    <a:srgbClr val="000000"/>
                  </a:outerShdw>
                </a:effectLst>
              </a:rPr>
              <a:t>Ön koşullar</a:t>
            </a:r>
            <a:endParaRPr lang="tr-TR" altLang="tr-TR" smtClean="0"/>
          </a:p>
        </p:txBody>
      </p:sp>
      <p:sp>
        <p:nvSpPr>
          <p:cNvPr id="60433" name="AutoShape 16"/>
          <p:cNvSpPr>
            <a:spLocks/>
          </p:cNvSpPr>
          <p:nvPr/>
        </p:nvSpPr>
        <p:spPr bwMode="auto">
          <a:xfrm>
            <a:off x="9043988" y="7407275"/>
            <a:ext cx="2222500" cy="10191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CF9E5B"/>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tr-TR"/>
          </a:p>
        </p:txBody>
      </p:sp>
      <p:sp>
        <p:nvSpPr>
          <p:cNvPr id="48145" name="AutoShape 17"/>
          <p:cNvSpPr>
            <a:spLocks/>
          </p:cNvSpPr>
          <p:nvPr/>
        </p:nvSpPr>
        <p:spPr bwMode="auto">
          <a:xfrm>
            <a:off x="6443663" y="7407275"/>
            <a:ext cx="2222500" cy="1019175"/>
          </a:xfrm>
          <a:custGeom>
            <a:avLst/>
            <a:gdLst>
              <a:gd name="T0" fmla="*/ 1111250 w 21600"/>
              <a:gd name="T1" fmla="*/ 509588 h 21600"/>
              <a:gd name="T2" fmla="*/ 1111250 w 21600"/>
              <a:gd name="T3" fmla="*/ 509588 h 21600"/>
              <a:gd name="T4" fmla="*/ 1111250 w 21600"/>
              <a:gd name="T5" fmla="*/ 509588 h 21600"/>
              <a:gd name="T6" fmla="*/ 1111250 w 21600"/>
              <a:gd name="T7" fmla="*/ 5095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solidFill>
            <a:srgbClr val="B8C685"/>
          </a:solid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defRPr/>
            </a:pPr>
            <a:r>
              <a:rPr lang="tr-TR" altLang="tr-TR" sz="3000">
                <a:solidFill>
                  <a:srgbClr val="FFFFFF"/>
                </a:solidFill>
                <a:effectLst>
                  <a:outerShdw blurRad="38100" dist="38100" dir="2700000" algn="tl">
                    <a:srgbClr val="000000"/>
                  </a:outerShdw>
                </a:effectLst>
                <a:latin typeface="Avenir Next Medium" charset="0"/>
                <a:ea typeface="Avenir Next Medium" charset="0"/>
                <a:sym typeface="Avenir Next Medium" charset="0"/>
              </a:rPr>
              <a:t>Maliyetler</a:t>
            </a:r>
            <a:endParaRPr lang="tr-TR" altLang="tr-TR">
              <a:latin typeface="Avenir Next Medium" charset="0"/>
              <a:ea typeface="Avenir Next Medium" charset="0"/>
              <a:sym typeface="Avenir Next Medium" charset="0"/>
            </a:endParaRPr>
          </a:p>
        </p:txBody>
      </p:sp>
      <p:sp>
        <p:nvSpPr>
          <p:cNvPr id="44051" name="AutoShape 18"/>
          <p:cNvSpPr>
            <a:spLocks/>
          </p:cNvSpPr>
          <p:nvPr/>
        </p:nvSpPr>
        <p:spPr bwMode="auto">
          <a:xfrm>
            <a:off x="1285875" y="2560638"/>
            <a:ext cx="2001838" cy="971550"/>
          </a:xfrm>
          <a:custGeom>
            <a:avLst/>
            <a:gdLst>
              <a:gd name="T0" fmla="*/ 1000919 w 21600"/>
              <a:gd name="T1" fmla="*/ 485775 h 21600"/>
              <a:gd name="T2" fmla="*/ 1000919 w 21600"/>
              <a:gd name="T3" fmla="*/ 485775 h 21600"/>
              <a:gd name="T4" fmla="*/ 1000919 w 21600"/>
              <a:gd name="T5" fmla="*/ 485775 h 21600"/>
              <a:gd name="T6" fmla="*/ 1000919 w 21600"/>
              <a:gd name="T7" fmla="*/ 4857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algn="l" eaLnBrk="1">
              <a:lnSpc>
                <a:spcPct val="80000"/>
              </a:lnSpc>
              <a:defRPr/>
            </a:pPr>
            <a:r>
              <a:rPr lang="tr-TR" altLang="tr-TR" sz="2800" smtClean="0"/>
              <a:t>Mantık</a:t>
            </a:r>
          </a:p>
          <a:p>
            <a:pPr algn="l" eaLnBrk="1">
              <a:lnSpc>
                <a:spcPct val="80000"/>
              </a:lnSpc>
              <a:defRPr/>
            </a:pPr>
            <a:r>
              <a:rPr lang="tr-TR" altLang="tr-TR" sz="2800" smtClean="0"/>
              <a:t>müdahalesi</a:t>
            </a:r>
            <a:endParaRPr lang="tr-TR" altLang="tr-TR" smtClean="0"/>
          </a:p>
        </p:txBody>
      </p:sp>
      <p:sp>
        <p:nvSpPr>
          <p:cNvPr id="44052" name="AutoShape 19"/>
          <p:cNvSpPr>
            <a:spLocks/>
          </p:cNvSpPr>
          <p:nvPr/>
        </p:nvSpPr>
        <p:spPr bwMode="auto">
          <a:xfrm>
            <a:off x="3817938" y="2459038"/>
            <a:ext cx="2524125" cy="1355725"/>
          </a:xfrm>
          <a:custGeom>
            <a:avLst/>
            <a:gdLst>
              <a:gd name="T0" fmla="*/ 1262063 w 21600"/>
              <a:gd name="T1" fmla="*/ 677863 h 21600"/>
              <a:gd name="T2" fmla="*/ 1262063 w 21600"/>
              <a:gd name="T3" fmla="*/ 677863 h 21600"/>
              <a:gd name="T4" fmla="*/ 1262063 w 21600"/>
              <a:gd name="T5" fmla="*/ 677863 h 21600"/>
              <a:gd name="T6" fmla="*/ 1262063 w 21600"/>
              <a:gd name="T7" fmla="*/ 6778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algn="l" eaLnBrk="1">
              <a:lnSpc>
                <a:spcPct val="80000"/>
              </a:lnSpc>
              <a:defRPr/>
            </a:pPr>
            <a:r>
              <a:rPr lang="tr-TR" altLang="tr-TR" sz="2800" smtClean="0"/>
              <a:t>Nesnel olarak</a:t>
            </a:r>
          </a:p>
          <a:p>
            <a:pPr algn="l" eaLnBrk="1">
              <a:lnSpc>
                <a:spcPct val="80000"/>
              </a:lnSpc>
              <a:defRPr/>
            </a:pPr>
            <a:r>
              <a:rPr lang="tr-TR" altLang="tr-TR" sz="2800" smtClean="0"/>
              <a:t>doğrulanabilir</a:t>
            </a:r>
          </a:p>
          <a:p>
            <a:pPr algn="l" eaLnBrk="1">
              <a:lnSpc>
                <a:spcPct val="80000"/>
              </a:lnSpc>
              <a:defRPr/>
            </a:pPr>
            <a:r>
              <a:rPr lang="tr-TR" altLang="tr-TR" sz="2800" smtClean="0"/>
              <a:t>göstergeler</a:t>
            </a:r>
            <a:endParaRPr lang="tr-TR" altLang="tr-TR" smtClean="0"/>
          </a:p>
        </p:txBody>
      </p:sp>
      <p:sp>
        <p:nvSpPr>
          <p:cNvPr id="44053" name="AutoShape 20"/>
          <p:cNvSpPr>
            <a:spLocks/>
          </p:cNvSpPr>
          <p:nvPr/>
        </p:nvSpPr>
        <p:spPr bwMode="auto">
          <a:xfrm>
            <a:off x="6524625" y="2676525"/>
            <a:ext cx="1911350" cy="971550"/>
          </a:xfrm>
          <a:custGeom>
            <a:avLst/>
            <a:gdLst>
              <a:gd name="T0" fmla="*/ 955675 w 21600"/>
              <a:gd name="T1" fmla="*/ 485775 h 21600"/>
              <a:gd name="T2" fmla="*/ 955675 w 21600"/>
              <a:gd name="T3" fmla="*/ 485775 h 21600"/>
              <a:gd name="T4" fmla="*/ 955675 w 21600"/>
              <a:gd name="T5" fmla="*/ 485775 h 21600"/>
              <a:gd name="T6" fmla="*/ 955675 w 21600"/>
              <a:gd name="T7" fmla="*/ 4857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algn="l" eaLnBrk="1">
              <a:lnSpc>
                <a:spcPct val="80000"/>
              </a:lnSpc>
              <a:defRPr/>
            </a:pPr>
            <a:r>
              <a:rPr lang="tr-TR" altLang="tr-TR" sz="2800" smtClean="0"/>
              <a:t>Kaynak</a:t>
            </a:r>
          </a:p>
          <a:p>
            <a:pPr algn="l" eaLnBrk="1">
              <a:lnSpc>
                <a:spcPct val="80000"/>
              </a:lnSpc>
              <a:defRPr/>
            </a:pPr>
            <a:r>
              <a:rPr lang="tr-TR" altLang="tr-TR" sz="2800" smtClean="0"/>
              <a:t>doğrulama</a:t>
            </a:r>
            <a:endParaRPr lang="tr-TR" altLang="tr-TR" smtClean="0"/>
          </a:p>
        </p:txBody>
      </p:sp>
      <p:sp>
        <p:nvSpPr>
          <p:cNvPr id="44054" name="AutoShape 21"/>
          <p:cNvSpPr>
            <a:spLocks/>
          </p:cNvSpPr>
          <p:nvPr/>
        </p:nvSpPr>
        <p:spPr bwMode="auto">
          <a:xfrm>
            <a:off x="8963025" y="3036888"/>
            <a:ext cx="2000250" cy="584200"/>
          </a:xfrm>
          <a:custGeom>
            <a:avLst/>
            <a:gdLst>
              <a:gd name="T0" fmla="*/ 1000125 w 21600"/>
              <a:gd name="T1" fmla="*/ 292100 h 21600"/>
              <a:gd name="T2" fmla="*/ 1000125 w 21600"/>
              <a:gd name="T3" fmla="*/ 292100 h 21600"/>
              <a:gd name="T4" fmla="*/ 1000125 w 21600"/>
              <a:gd name="T5" fmla="*/ 292100 h 21600"/>
              <a:gd name="T6" fmla="*/ 1000125 w 21600"/>
              <a:gd name="T7" fmla="*/ 2921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algn="l" eaLnBrk="1">
              <a:lnSpc>
                <a:spcPct val="80000"/>
              </a:lnSpc>
              <a:defRPr/>
            </a:pPr>
            <a:r>
              <a:rPr lang="tr-TR" altLang="tr-TR" sz="2800" smtClean="0"/>
              <a:t>Varsayımlar</a:t>
            </a:r>
            <a:endParaRPr lang="tr-TR" altLang="tr-TR" smtClean="0"/>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p:txBody>
          <a:bodyPr/>
          <a:lstStyle/>
          <a:p>
            <a:pPr eaLnBrk="1">
              <a:defRPr/>
            </a:pPr>
            <a:r>
              <a:rPr lang="tr-TR" altLang="tr-TR" smtClean="0"/>
              <a:t>MANTIK ZİNCİRİ</a:t>
            </a:r>
          </a:p>
        </p:txBody>
      </p:sp>
      <p:sp>
        <p:nvSpPr>
          <p:cNvPr id="49154" name="AutoShape 2" descr="paint_tile_2x.jpeg"/>
          <p:cNvSpPr>
            <a:spLocks/>
          </p:cNvSpPr>
          <p:nvPr/>
        </p:nvSpPr>
        <p:spPr bwMode="auto">
          <a:xfrm>
            <a:off x="2044700" y="2527300"/>
            <a:ext cx="3332163" cy="760413"/>
          </a:xfrm>
          <a:prstGeom prst="roundRect">
            <a:avLst>
              <a:gd name="adj" fmla="val 25079"/>
            </a:avLst>
          </a:prstGeom>
          <a:blipFill dpi="0" rotWithShape="0">
            <a:blip r:embed="rId2"/>
            <a:srcRect/>
            <a:tile tx="0" ty="0" sx="100000" sy="100000" flip="none" algn="tl"/>
          </a:blip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z="3000" smtClean="0">
                <a:solidFill>
                  <a:srgbClr val="FFFFFF"/>
                </a:solidFill>
                <a:effectLst>
                  <a:outerShdw blurRad="38100" dist="38100" dir="2700000" algn="tl">
                    <a:srgbClr val="C0C0C0"/>
                  </a:outerShdw>
                </a:effectLst>
              </a:rPr>
              <a:t>Amaçlar (Etkiler)</a:t>
            </a:r>
            <a:endParaRPr lang="tr-TR" altLang="tr-TR" smtClean="0"/>
          </a:p>
        </p:txBody>
      </p:sp>
      <p:sp>
        <p:nvSpPr>
          <p:cNvPr id="49155" name="AutoShape 3" descr="paint_tile_2x.jpeg"/>
          <p:cNvSpPr>
            <a:spLocks/>
          </p:cNvSpPr>
          <p:nvPr/>
        </p:nvSpPr>
        <p:spPr bwMode="auto">
          <a:xfrm>
            <a:off x="2044700" y="4029075"/>
            <a:ext cx="3332163" cy="755650"/>
          </a:xfrm>
          <a:prstGeom prst="roundRect">
            <a:avLst>
              <a:gd name="adj" fmla="val 25208"/>
            </a:avLst>
          </a:prstGeom>
          <a:blipFill dpi="0" rotWithShape="0">
            <a:blip r:embed="rId2"/>
            <a:srcRect/>
            <a:tile tx="0" ty="0" sx="100000" sy="100000" flip="none" algn="tl"/>
          </a:blip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z="3000" smtClean="0">
                <a:solidFill>
                  <a:srgbClr val="FFFFFF"/>
                </a:solidFill>
                <a:effectLst>
                  <a:outerShdw blurRad="38100" dist="38100" dir="2700000" algn="tl">
                    <a:srgbClr val="C0C0C0"/>
                  </a:outerShdw>
                </a:effectLst>
              </a:rPr>
              <a:t>Sonuçlar</a:t>
            </a:r>
            <a:endParaRPr lang="tr-TR" altLang="tr-TR" smtClean="0"/>
          </a:p>
        </p:txBody>
      </p:sp>
      <p:sp>
        <p:nvSpPr>
          <p:cNvPr id="49156" name="AutoShape 4" descr="paint_tile_2x.jpeg"/>
          <p:cNvSpPr>
            <a:spLocks/>
          </p:cNvSpPr>
          <p:nvPr/>
        </p:nvSpPr>
        <p:spPr bwMode="auto">
          <a:xfrm>
            <a:off x="2044700" y="5527675"/>
            <a:ext cx="3332163" cy="755650"/>
          </a:xfrm>
          <a:prstGeom prst="roundRect">
            <a:avLst>
              <a:gd name="adj" fmla="val 25208"/>
            </a:avLst>
          </a:prstGeom>
          <a:blipFill dpi="0" rotWithShape="0">
            <a:blip r:embed="rId2"/>
            <a:srcRect/>
            <a:tile tx="0" ty="0" sx="100000" sy="100000" flip="none" algn="tl"/>
          </a:blip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z="3000" smtClean="0">
                <a:solidFill>
                  <a:srgbClr val="FFFFFF"/>
                </a:solidFill>
                <a:effectLst>
                  <a:outerShdw blurRad="38100" dist="38100" dir="2700000" algn="tl">
                    <a:srgbClr val="C0C0C0"/>
                  </a:outerShdw>
                </a:effectLst>
              </a:rPr>
              <a:t>Çıktılar</a:t>
            </a:r>
            <a:endParaRPr lang="tr-TR" altLang="tr-TR" smtClean="0"/>
          </a:p>
        </p:txBody>
      </p:sp>
      <p:sp>
        <p:nvSpPr>
          <p:cNvPr id="49157" name="AutoShape 5" descr="paint_tile_2x.jpeg"/>
          <p:cNvSpPr>
            <a:spLocks/>
          </p:cNvSpPr>
          <p:nvPr/>
        </p:nvSpPr>
        <p:spPr bwMode="auto">
          <a:xfrm>
            <a:off x="2044700" y="7024688"/>
            <a:ext cx="3332163" cy="755650"/>
          </a:xfrm>
          <a:prstGeom prst="roundRect">
            <a:avLst>
              <a:gd name="adj" fmla="val 25208"/>
            </a:avLst>
          </a:prstGeom>
          <a:blipFill dpi="0" rotWithShape="0">
            <a:blip r:embed="rId2"/>
            <a:srcRect/>
            <a:tile tx="0" ty="0" sx="100000" sy="100000" flip="none" algn="tl"/>
          </a:blip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tr-TR" altLang="tr-TR" sz="3000">
                <a:solidFill>
                  <a:srgbClr val="FFFFFF"/>
                </a:solidFill>
                <a:effectLst>
                  <a:outerShdw blurRad="38100" dist="38100" dir="2700000" algn="tl">
                    <a:srgbClr val="C0C0C0"/>
                  </a:outerShdw>
                </a:effectLst>
                <a:latin typeface="Avenir Next Medium" charset="0"/>
                <a:ea typeface="Avenir Next Medium" charset="0"/>
                <a:sym typeface="Avenir Next Medium" charset="0"/>
              </a:rPr>
              <a:t>Faaliyetler</a:t>
            </a:r>
            <a:endParaRPr lang="tr-TR" altLang="tr-TR">
              <a:latin typeface="Avenir Next Medium" charset="0"/>
              <a:ea typeface="Avenir Next Medium" charset="0"/>
              <a:sym typeface="Avenir Next Medium" charset="0"/>
            </a:endParaRPr>
          </a:p>
        </p:txBody>
      </p:sp>
      <p:sp>
        <p:nvSpPr>
          <p:cNvPr id="49158" name="AutoShape 6" descr="paint_tile_2x.jpeg"/>
          <p:cNvSpPr>
            <a:spLocks/>
          </p:cNvSpPr>
          <p:nvPr/>
        </p:nvSpPr>
        <p:spPr bwMode="auto">
          <a:xfrm>
            <a:off x="2044700" y="8523288"/>
            <a:ext cx="3332163" cy="755650"/>
          </a:xfrm>
          <a:prstGeom prst="roundRect">
            <a:avLst>
              <a:gd name="adj" fmla="val 25208"/>
            </a:avLst>
          </a:prstGeom>
          <a:blipFill dpi="0" rotWithShape="0">
            <a:blip r:embed="rId2"/>
            <a:srcRect/>
            <a:tile tx="0" ty="0" sx="100000" sy="100000" flip="none" algn="tl"/>
          </a:blip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tr-TR" altLang="tr-TR" sz="3000">
                <a:solidFill>
                  <a:srgbClr val="FFFFFF"/>
                </a:solidFill>
                <a:effectLst>
                  <a:outerShdw blurRad="38100" dist="38100" dir="2700000" algn="tl">
                    <a:srgbClr val="C0C0C0"/>
                  </a:outerShdw>
                </a:effectLst>
                <a:latin typeface="Avenir Next Medium" charset="0"/>
                <a:ea typeface="Avenir Next Medium" charset="0"/>
                <a:sym typeface="Avenir Next Medium" charset="0"/>
              </a:rPr>
              <a:t>Girdiler</a:t>
            </a:r>
            <a:endParaRPr lang="tr-TR" altLang="tr-TR">
              <a:latin typeface="Avenir Next Medium" charset="0"/>
              <a:ea typeface="Avenir Next Medium" charset="0"/>
              <a:sym typeface="Avenir Next Medium" charset="0"/>
            </a:endParaRPr>
          </a:p>
        </p:txBody>
      </p:sp>
      <p:sp>
        <p:nvSpPr>
          <p:cNvPr id="45064" name="Line 7"/>
          <p:cNvSpPr>
            <a:spLocks noChangeShapeType="1"/>
          </p:cNvSpPr>
          <p:nvPr/>
        </p:nvSpPr>
        <p:spPr bwMode="auto">
          <a:xfrm flipV="1">
            <a:off x="4060825" y="3305175"/>
            <a:ext cx="0" cy="706438"/>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5065" name="Line 8"/>
          <p:cNvSpPr>
            <a:spLocks noChangeShapeType="1"/>
          </p:cNvSpPr>
          <p:nvPr/>
        </p:nvSpPr>
        <p:spPr bwMode="auto">
          <a:xfrm flipV="1">
            <a:off x="4060825" y="4802188"/>
            <a:ext cx="0" cy="706437"/>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5066" name="Line 9"/>
          <p:cNvSpPr>
            <a:spLocks noChangeShapeType="1"/>
          </p:cNvSpPr>
          <p:nvPr/>
        </p:nvSpPr>
        <p:spPr bwMode="auto">
          <a:xfrm flipV="1">
            <a:off x="4060825" y="6311900"/>
            <a:ext cx="0" cy="708025"/>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5067" name="Line 10"/>
          <p:cNvSpPr>
            <a:spLocks noChangeShapeType="1"/>
          </p:cNvSpPr>
          <p:nvPr/>
        </p:nvSpPr>
        <p:spPr bwMode="auto">
          <a:xfrm flipV="1">
            <a:off x="4060825" y="7810500"/>
            <a:ext cx="0" cy="706438"/>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5068" name="Line 11"/>
          <p:cNvSpPr>
            <a:spLocks noChangeShapeType="1"/>
          </p:cNvSpPr>
          <p:nvPr/>
        </p:nvSpPr>
        <p:spPr bwMode="auto">
          <a:xfrm>
            <a:off x="3406775" y="3338513"/>
            <a:ext cx="0" cy="674687"/>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5069" name="Line 12"/>
          <p:cNvSpPr>
            <a:spLocks noChangeShapeType="1"/>
          </p:cNvSpPr>
          <p:nvPr/>
        </p:nvSpPr>
        <p:spPr bwMode="auto">
          <a:xfrm>
            <a:off x="3406775" y="4843463"/>
            <a:ext cx="0" cy="706437"/>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5070" name="Line 13"/>
          <p:cNvSpPr>
            <a:spLocks noChangeShapeType="1"/>
          </p:cNvSpPr>
          <p:nvPr/>
        </p:nvSpPr>
        <p:spPr bwMode="auto">
          <a:xfrm>
            <a:off x="3406775" y="6311900"/>
            <a:ext cx="0" cy="708025"/>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5071" name="Line 14"/>
          <p:cNvSpPr>
            <a:spLocks noChangeShapeType="1"/>
          </p:cNvSpPr>
          <p:nvPr/>
        </p:nvSpPr>
        <p:spPr bwMode="auto">
          <a:xfrm>
            <a:off x="3406775" y="7785100"/>
            <a:ext cx="0" cy="706438"/>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grpSp>
        <p:nvGrpSpPr>
          <p:cNvPr id="61456" name="Group 15"/>
          <p:cNvGrpSpPr>
            <a:grpSpLocks/>
          </p:cNvGrpSpPr>
          <p:nvPr/>
        </p:nvGrpSpPr>
        <p:grpSpPr bwMode="auto">
          <a:xfrm>
            <a:off x="1487488" y="2581275"/>
            <a:ext cx="422275" cy="2160588"/>
            <a:chOff x="-1" y="-1"/>
            <a:chExt cx="421132" cy="2159668"/>
          </a:xfrm>
        </p:grpSpPr>
        <p:sp>
          <p:nvSpPr>
            <p:cNvPr id="45084" name="Line 16"/>
            <p:cNvSpPr>
              <a:spLocks noChangeShapeType="1"/>
            </p:cNvSpPr>
            <p:nvPr/>
          </p:nvSpPr>
          <p:spPr bwMode="auto">
            <a:xfrm flipV="1">
              <a:off x="1582" y="-1"/>
              <a:ext cx="0" cy="2156494"/>
            </a:xfrm>
            <a:prstGeom prst="line">
              <a:avLst/>
            </a:prstGeom>
            <a:noFill/>
            <a:ln w="38100">
              <a:solidFill>
                <a:srgbClr val="6F6A5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5085" name="Line 17"/>
            <p:cNvSpPr>
              <a:spLocks noChangeShapeType="1"/>
            </p:cNvSpPr>
            <p:nvPr/>
          </p:nvSpPr>
          <p:spPr bwMode="auto">
            <a:xfrm>
              <a:off x="-1" y="2159667"/>
              <a:ext cx="421132" cy="0"/>
            </a:xfrm>
            <a:prstGeom prst="line">
              <a:avLst/>
            </a:prstGeom>
            <a:noFill/>
            <a:ln w="38100">
              <a:solidFill>
                <a:srgbClr val="6F6A5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5086" name="Line 18"/>
            <p:cNvSpPr>
              <a:spLocks noChangeShapeType="1"/>
            </p:cNvSpPr>
            <p:nvPr/>
          </p:nvSpPr>
          <p:spPr bwMode="auto">
            <a:xfrm flipH="1" flipV="1">
              <a:off x="-1" y="17455"/>
              <a:ext cx="421132" cy="0"/>
            </a:xfrm>
            <a:prstGeom prst="line">
              <a:avLst/>
            </a:prstGeom>
            <a:noFill/>
            <a:ln w="38100">
              <a:solidFill>
                <a:srgbClr val="6F6A5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grpSp>
      <p:grpSp>
        <p:nvGrpSpPr>
          <p:cNvPr id="61457" name="Group 19"/>
          <p:cNvGrpSpPr>
            <a:grpSpLocks/>
          </p:cNvGrpSpPr>
          <p:nvPr/>
        </p:nvGrpSpPr>
        <p:grpSpPr bwMode="auto">
          <a:xfrm>
            <a:off x="1479550" y="5637213"/>
            <a:ext cx="422275" cy="3649662"/>
            <a:chOff x="0" y="0"/>
            <a:chExt cx="422339" cy="3649751"/>
          </a:xfrm>
        </p:grpSpPr>
        <p:sp>
          <p:nvSpPr>
            <p:cNvPr id="45081" name="Line 20"/>
            <p:cNvSpPr>
              <a:spLocks noChangeShapeType="1"/>
            </p:cNvSpPr>
            <p:nvPr/>
          </p:nvSpPr>
          <p:spPr bwMode="auto">
            <a:xfrm flipV="1">
              <a:off x="1588" y="0"/>
              <a:ext cx="0" cy="3644989"/>
            </a:xfrm>
            <a:prstGeom prst="line">
              <a:avLst/>
            </a:prstGeom>
            <a:noFill/>
            <a:ln w="38100">
              <a:solidFill>
                <a:srgbClr val="6F6A5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5082" name="Line 21"/>
            <p:cNvSpPr>
              <a:spLocks noChangeShapeType="1"/>
            </p:cNvSpPr>
            <p:nvPr/>
          </p:nvSpPr>
          <p:spPr bwMode="auto">
            <a:xfrm>
              <a:off x="0" y="3649751"/>
              <a:ext cx="422339" cy="0"/>
            </a:xfrm>
            <a:prstGeom prst="line">
              <a:avLst/>
            </a:prstGeom>
            <a:noFill/>
            <a:ln w="38100">
              <a:solidFill>
                <a:srgbClr val="6F6A5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5083" name="Line 22"/>
            <p:cNvSpPr>
              <a:spLocks noChangeShapeType="1"/>
            </p:cNvSpPr>
            <p:nvPr/>
          </p:nvSpPr>
          <p:spPr bwMode="auto">
            <a:xfrm flipH="1" flipV="1">
              <a:off x="0" y="30163"/>
              <a:ext cx="422339" cy="0"/>
            </a:xfrm>
            <a:prstGeom prst="line">
              <a:avLst/>
            </a:prstGeom>
            <a:noFill/>
            <a:ln w="38100">
              <a:solidFill>
                <a:srgbClr val="6F6A5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grpSp>
      <p:sp>
        <p:nvSpPr>
          <p:cNvPr id="45074" name="AutoShape 23"/>
          <p:cNvSpPr>
            <a:spLocks/>
          </p:cNvSpPr>
          <p:nvPr/>
        </p:nvSpPr>
        <p:spPr bwMode="auto">
          <a:xfrm rot="-5425765">
            <a:off x="-46038" y="7040563"/>
            <a:ext cx="2244725" cy="723900"/>
          </a:xfrm>
          <a:custGeom>
            <a:avLst/>
            <a:gdLst>
              <a:gd name="T0" fmla="*/ 1122363 w 21600"/>
              <a:gd name="T1" fmla="*/ 361950 h 21600"/>
              <a:gd name="T2" fmla="*/ 1122363 w 21600"/>
              <a:gd name="T3" fmla="*/ 361950 h 21600"/>
              <a:gd name="T4" fmla="*/ 1122363 w 21600"/>
              <a:gd name="T5" fmla="*/ 361950 h 21600"/>
              <a:gd name="T6" fmla="*/ 1122363 w 21600"/>
              <a:gd name="T7" fmla="*/ 361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p>
            <a:pPr algn="l">
              <a:defRPr/>
            </a:pPr>
            <a:r>
              <a:rPr lang="tr-TR">
                <a:latin typeface="Avenir Next Medium" charset="0"/>
                <a:ea typeface="ＭＳ Ｐゴシック" charset="0"/>
                <a:sym typeface="Avenir Next Medium" charset="0"/>
              </a:rPr>
              <a:t>Uygulama</a:t>
            </a:r>
          </a:p>
        </p:txBody>
      </p:sp>
      <p:sp>
        <p:nvSpPr>
          <p:cNvPr id="45075" name="AutoShape 24"/>
          <p:cNvSpPr>
            <a:spLocks/>
          </p:cNvSpPr>
          <p:nvPr/>
        </p:nvSpPr>
        <p:spPr bwMode="auto">
          <a:xfrm rot="-5398964">
            <a:off x="104775" y="3314700"/>
            <a:ext cx="1943100" cy="723900"/>
          </a:xfrm>
          <a:custGeom>
            <a:avLst/>
            <a:gdLst>
              <a:gd name="T0" fmla="*/ 971550 w 21600"/>
              <a:gd name="T1" fmla="*/ 361950 h 21600"/>
              <a:gd name="T2" fmla="*/ 971550 w 21600"/>
              <a:gd name="T3" fmla="*/ 361950 h 21600"/>
              <a:gd name="T4" fmla="*/ 971550 w 21600"/>
              <a:gd name="T5" fmla="*/ 361950 h 21600"/>
              <a:gd name="T6" fmla="*/ 971550 w 21600"/>
              <a:gd name="T7" fmla="*/ 361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mtClean="0"/>
              <a:t>Sonuçlar</a:t>
            </a:r>
          </a:p>
        </p:txBody>
      </p:sp>
      <p:sp>
        <p:nvSpPr>
          <p:cNvPr id="45076" name="AutoShape 25"/>
          <p:cNvSpPr>
            <a:spLocks/>
          </p:cNvSpPr>
          <p:nvPr/>
        </p:nvSpPr>
        <p:spPr bwMode="auto">
          <a:xfrm>
            <a:off x="5740400" y="2616200"/>
            <a:ext cx="5543550" cy="673100"/>
          </a:xfrm>
          <a:custGeom>
            <a:avLst/>
            <a:gdLst>
              <a:gd name="T0" fmla="*/ 2771775 w 21600"/>
              <a:gd name="T1" fmla="*/ 336550 h 21600"/>
              <a:gd name="T2" fmla="*/ 2771775 w 21600"/>
              <a:gd name="T3" fmla="*/ 336550 h 21600"/>
              <a:gd name="T4" fmla="*/ 2771775 w 21600"/>
              <a:gd name="T5" fmla="*/ 336550 h 21600"/>
              <a:gd name="T6" fmla="*/ 2771775 w 21600"/>
              <a:gd name="T7" fmla="*/ 3365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algn="l" eaLnBrk="1">
              <a:lnSpc>
                <a:spcPct val="70000"/>
              </a:lnSpc>
              <a:defRPr/>
            </a:pPr>
            <a:r>
              <a:rPr lang="tr-TR" altLang="tr-TR" sz="3300" smtClean="0"/>
              <a:t>Kalkınma planı - Uzun vadeli</a:t>
            </a:r>
            <a:endParaRPr lang="tr-TR" altLang="tr-TR" smtClean="0"/>
          </a:p>
        </p:txBody>
      </p:sp>
      <p:sp>
        <p:nvSpPr>
          <p:cNvPr id="45077" name="AutoShape 26"/>
          <p:cNvSpPr>
            <a:spLocks/>
          </p:cNvSpPr>
          <p:nvPr/>
        </p:nvSpPr>
        <p:spPr bwMode="auto">
          <a:xfrm>
            <a:off x="5740400" y="5568950"/>
            <a:ext cx="6391275" cy="673100"/>
          </a:xfrm>
          <a:custGeom>
            <a:avLst/>
            <a:gdLst>
              <a:gd name="T0" fmla="*/ 3195637 w 21600"/>
              <a:gd name="T1" fmla="*/ 336550 h 21600"/>
              <a:gd name="T2" fmla="*/ 3195637 w 21600"/>
              <a:gd name="T3" fmla="*/ 336550 h 21600"/>
              <a:gd name="T4" fmla="*/ 3195637 w 21600"/>
              <a:gd name="T5" fmla="*/ 336550 h 21600"/>
              <a:gd name="T6" fmla="*/ 3195637 w 21600"/>
              <a:gd name="T7" fmla="*/ 3365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algn="l" eaLnBrk="1">
              <a:defRPr/>
            </a:pPr>
            <a:r>
              <a:rPr lang="tr-TR" altLang="tr-TR" sz="3300" smtClean="0"/>
              <a:t>Performans prgramı - Kısa vadeli</a:t>
            </a:r>
            <a:endParaRPr lang="tr-TR" altLang="tr-TR" smtClean="0"/>
          </a:p>
        </p:txBody>
      </p:sp>
      <p:sp>
        <p:nvSpPr>
          <p:cNvPr id="45078" name="AutoShape 27"/>
          <p:cNvSpPr>
            <a:spLocks/>
          </p:cNvSpPr>
          <p:nvPr/>
        </p:nvSpPr>
        <p:spPr bwMode="auto">
          <a:xfrm>
            <a:off x="5740400" y="4070350"/>
            <a:ext cx="6391275" cy="673100"/>
          </a:xfrm>
          <a:custGeom>
            <a:avLst/>
            <a:gdLst>
              <a:gd name="T0" fmla="*/ 3195637 w 21600"/>
              <a:gd name="T1" fmla="*/ 336550 h 21600"/>
              <a:gd name="T2" fmla="*/ 3195637 w 21600"/>
              <a:gd name="T3" fmla="*/ 336550 h 21600"/>
              <a:gd name="T4" fmla="*/ 3195637 w 21600"/>
              <a:gd name="T5" fmla="*/ 336550 h 21600"/>
              <a:gd name="T6" fmla="*/ 3195637 w 21600"/>
              <a:gd name="T7" fmla="*/ 3365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lnSpc>
                <a:spcPct val="70000"/>
              </a:lnSpc>
              <a:defRPr/>
            </a:pPr>
            <a:r>
              <a:rPr lang="tr-TR" sz="3300">
                <a:latin typeface="Avenir Next Medium" charset="0"/>
                <a:ea typeface="ＭＳ Ｐゴシック" charset="0"/>
                <a:sym typeface="Avenir Next Medium" charset="0"/>
              </a:rPr>
              <a:t>Stratejik plan - Orta vadeli</a:t>
            </a:r>
            <a:endParaRPr lang="tr-TR">
              <a:latin typeface="Avenir Next Medium" charset="0"/>
              <a:ea typeface="ＭＳ Ｐゴシック" charset="0"/>
              <a:sym typeface="Avenir Next Medium" charset="0"/>
            </a:endParaRPr>
          </a:p>
        </p:txBody>
      </p:sp>
      <p:sp>
        <p:nvSpPr>
          <p:cNvPr id="45079" name="AutoShape 28"/>
          <p:cNvSpPr>
            <a:spLocks/>
          </p:cNvSpPr>
          <p:nvPr/>
        </p:nvSpPr>
        <p:spPr bwMode="auto">
          <a:xfrm>
            <a:off x="5743575" y="7080250"/>
            <a:ext cx="3881438" cy="673100"/>
          </a:xfrm>
          <a:custGeom>
            <a:avLst/>
            <a:gdLst>
              <a:gd name="T0" fmla="*/ 1940719 w 21600"/>
              <a:gd name="T1" fmla="*/ 336550 h 21600"/>
              <a:gd name="T2" fmla="*/ 1940719 w 21600"/>
              <a:gd name="T3" fmla="*/ 336550 h 21600"/>
              <a:gd name="T4" fmla="*/ 1940719 w 21600"/>
              <a:gd name="T5" fmla="*/ 336550 h 21600"/>
              <a:gd name="T6" fmla="*/ 1940719 w 21600"/>
              <a:gd name="T7" fmla="*/ 3365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algn="l" eaLnBrk="1">
              <a:lnSpc>
                <a:spcPct val="70000"/>
              </a:lnSpc>
              <a:defRPr/>
            </a:pPr>
            <a:r>
              <a:rPr lang="tr-TR" altLang="tr-TR" sz="3300" smtClean="0"/>
              <a:t>İş planı - Kısa vadeli</a:t>
            </a:r>
            <a:endParaRPr lang="tr-TR" altLang="tr-TR" smtClean="0"/>
          </a:p>
        </p:txBody>
      </p:sp>
      <p:sp>
        <p:nvSpPr>
          <p:cNvPr id="45080" name="AutoShape 29"/>
          <p:cNvSpPr>
            <a:spLocks/>
          </p:cNvSpPr>
          <p:nvPr/>
        </p:nvSpPr>
        <p:spPr bwMode="auto">
          <a:xfrm>
            <a:off x="5738813" y="8567738"/>
            <a:ext cx="5670550" cy="673100"/>
          </a:xfrm>
          <a:custGeom>
            <a:avLst/>
            <a:gdLst>
              <a:gd name="T0" fmla="*/ 2835275 w 21600"/>
              <a:gd name="T1" fmla="*/ 336550 h 21600"/>
              <a:gd name="T2" fmla="*/ 2835275 w 21600"/>
              <a:gd name="T3" fmla="*/ 336550 h 21600"/>
              <a:gd name="T4" fmla="*/ 2835275 w 21600"/>
              <a:gd name="T5" fmla="*/ 336550 h 21600"/>
              <a:gd name="T6" fmla="*/ 2835275 w 21600"/>
              <a:gd name="T7" fmla="*/ 3365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algn="l" eaLnBrk="1">
              <a:lnSpc>
                <a:spcPct val="70000"/>
              </a:lnSpc>
              <a:defRPr/>
            </a:pPr>
            <a:r>
              <a:rPr lang="tr-TR" altLang="tr-TR" sz="3300" smtClean="0"/>
              <a:t>Bütçe - Kısa vadeli</a:t>
            </a:r>
            <a:endParaRPr lang="tr-TR" altLang="tr-TR" smtClean="0"/>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ChangeArrowheads="1"/>
          </p:cNvSpPr>
          <p:nvPr>
            <p:ph type="title"/>
          </p:nvPr>
        </p:nvSpPr>
        <p:spPr/>
        <p:txBody>
          <a:bodyPr/>
          <a:lstStyle/>
          <a:p>
            <a:pPr defTabSz="565150" eaLnBrk="1">
              <a:defRPr/>
            </a:pPr>
            <a:r>
              <a:rPr lang="tr-TR" altLang="tr-TR" sz="6200" smtClean="0"/>
              <a:t>ÖRNEK: YETİŞKİN OKURYAZARLIĞI</a:t>
            </a:r>
            <a:endParaRPr lang="tr-TR" altLang="tr-TR" smtClean="0"/>
          </a:p>
        </p:txBody>
      </p:sp>
      <p:sp>
        <p:nvSpPr>
          <p:cNvPr id="50178" name="AutoShape 2" descr="paint_tile_2x.jpeg"/>
          <p:cNvSpPr>
            <a:spLocks/>
          </p:cNvSpPr>
          <p:nvPr/>
        </p:nvSpPr>
        <p:spPr bwMode="auto">
          <a:xfrm>
            <a:off x="2044700" y="2527300"/>
            <a:ext cx="3332163" cy="760413"/>
          </a:xfrm>
          <a:prstGeom prst="roundRect">
            <a:avLst>
              <a:gd name="adj" fmla="val 25079"/>
            </a:avLst>
          </a:prstGeom>
          <a:blipFill dpi="0" rotWithShape="0">
            <a:blip r:embed="rId2"/>
            <a:srcRect/>
            <a:tile tx="0" ty="0" sx="100000" sy="100000" flip="none" algn="tl"/>
          </a:blip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z="3000" smtClean="0">
                <a:solidFill>
                  <a:srgbClr val="FFFFFF"/>
                </a:solidFill>
                <a:effectLst>
                  <a:outerShdw blurRad="38100" dist="38100" dir="2700000" algn="tl">
                    <a:srgbClr val="C0C0C0"/>
                  </a:outerShdw>
                </a:effectLst>
              </a:rPr>
              <a:t>Amaçlar (Etkiler)</a:t>
            </a:r>
            <a:endParaRPr lang="tr-TR" altLang="tr-TR" smtClean="0"/>
          </a:p>
        </p:txBody>
      </p:sp>
      <p:sp>
        <p:nvSpPr>
          <p:cNvPr id="50179" name="AutoShape 3" descr="paint_tile_2x.jpeg"/>
          <p:cNvSpPr>
            <a:spLocks/>
          </p:cNvSpPr>
          <p:nvPr/>
        </p:nvSpPr>
        <p:spPr bwMode="auto">
          <a:xfrm>
            <a:off x="2044700" y="4029075"/>
            <a:ext cx="3332163" cy="755650"/>
          </a:xfrm>
          <a:prstGeom prst="roundRect">
            <a:avLst>
              <a:gd name="adj" fmla="val 25208"/>
            </a:avLst>
          </a:prstGeom>
          <a:blipFill dpi="0" rotWithShape="0">
            <a:blip r:embed="rId2"/>
            <a:srcRect/>
            <a:tile tx="0" ty="0" sx="100000" sy="100000" flip="none" algn="tl"/>
          </a:blip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z="3000" smtClean="0">
                <a:solidFill>
                  <a:srgbClr val="FFFFFF"/>
                </a:solidFill>
                <a:effectLst>
                  <a:outerShdw blurRad="38100" dist="38100" dir="2700000" algn="tl">
                    <a:srgbClr val="C0C0C0"/>
                  </a:outerShdw>
                </a:effectLst>
              </a:rPr>
              <a:t>Sonuçlar</a:t>
            </a:r>
            <a:endParaRPr lang="tr-TR" altLang="tr-TR" smtClean="0"/>
          </a:p>
        </p:txBody>
      </p:sp>
      <p:sp>
        <p:nvSpPr>
          <p:cNvPr id="50180" name="AutoShape 4" descr="paint_tile_2x.jpeg"/>
          <p:cNvSpPr>
            <a:spLocks/>
          </p:cNvSpPr>
          <p:nvPr/>
        </p:nvSpPr>
        <p:spPr bwMode="auto">
          <a:xfrm>
            <a:off x="2044700" y="5527675"/>
            <a:ext cx="3332163" cy="755650"/>
          </a:xfrm>
          <a:prstGeom prst="roundRect">
            <a:avLst>
              <a:gd name="adj" fmla="val 25208"/>
            </a:avLst>
          </a:prstGeom>
          <a:blipFill dpi="0" rotWithShape="0">
            <a:blip r:embed="rId2"/>
            <a:srcRect/>
            <a:tile tx="0" ty="0" sx="100000" sy="100000" flip="none" algn="tl"/>
          </a:blip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z="3000" smtClean="0">
                <a:solidFill>
                  <a:srgbClr val="FFFFFF"/>
                </a:solidFill>
                <a:effectLst>
                  <a:outerShdw blurRad="38100" dist="38100" dir="2700000" algn="tl">
                    <a:srgbClr val="C0C0C0"/>
                  </a:outerShdw>
                </a:effectLst>
              </a:rPr>
              <a:t>Çıktılar</a:t>
            </a:r>
            <a:endParaRPr lang="tr-TR" altLang="tr-TR" smtClean="0"/>
          </a:p>
        </p:txBody>
      </p:sp>
      <p:sp>
        <p:nvSpPr>
          <p:cNvPr id="50181" name="AutoShape 5" descr="paint_tile_2x.jpeg"/>
          <p:cNvSpPr>
            <a:spLocks/>
          </p:cNvSpPr>
          <p:nvPr/>
        </p:nvSpPr>
        <p:spPr bwMode="auto">
          <a:xfrm>
            <a:off x="2044700" y="7024688"/>
            <a:ext cx="3332163" cy="755650"/>
          </a:xfrm>
          <a:prstGeom prst="roundRect">
            <a:avLst>
              <a:gd name="adj" fmla="val 25208"/>
            </a:avLst>
          </a:prstGeom>
          <a:blipFill dpi="0" rotWithShape="0">
            <a:blip r:embed="rId2"/>
            <a:srcRect/>
            <a:tile tx="0" ty="0" sx="100000" sy="100000" flip="none" algn="tl"/>
          </a:blip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tr-TR" altLang="tr-TR" sz="3000">
                <a:solidFill>
                  <a:srgbClr val="FFFFFF"/>
                </a:solidFill>
                <a:effectLst>
                  <a:outerShdw blurRad="38100" dist="38100" dir="2700000" algn="tl">
                    <a:srgbClr val="C0C0C0"/>
                  </a:outerShdw>
                </a:effectLst>
                <a:latin typeface="Avenir Next Medium" charset="0"/>
                <a:ea typeface="Avenir Next Medium" charset="0"/>
                <a:sym typeface="Avenir Next Medium" charset="0"/>
              </a:rPr>
              <a:t>Faaliyetler</a:t>
            </a:r>
            <a:endParaRPr lang="tr-TR" altLang="tr-TR">
              <a:latin typeface="Avenir Next Medium" charset="0"/>
              <a:ea typeface="Avenir Next Medium" charset="0"/>
              <a:sym typeface="Avenir Next Medium" charset="0"/>
            </a:endParaRPr>
          </a:p>
        </p:txBody>
      </p:sp>
      <p:sp>
        <p:nvSpPr>
          <p:cNvPr id="50182" name="AutoShape 6" descr="paint_tile_2x.jpeg"/>
          <p:cNvSpPr>
            <a:spLocks/>
          </p:cNvSpPr>
          <p:nvPr/>
        </p:nvSpPr>
        <p:spPr bwMode="auto">
          <a:xfrm>
            <a:off x="2044700" y="8523288"/>
            <a:ext cx="3332163" cy="755650"/>
          </a:xfrm>
          <a:prstGeom prst="roundRect">
            <a:avLst>
              <a:gd name="adj" fmla="val 25208"/>
            </a:avLst>
          </a:prstGeom>
          <a:blipFill dpi="0" rotWithShape="0">
            <a:blip r:embed="rId2"/>
            <a:srcRect/>
            <a:tile tx="0" ty="0" sx="100000" sy="100000" flip="none" algn="tl"/>
          </a:blip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tr-TR" altLang="tr-TR" sz="3000">
                <a:solidFill>
                  <a:srgbClr val="FFFFFF"/>
                </a:solidFill>
                <a:effectLst>
                  <a:outerShdw blurRad="38100" dist="38100" dir="2700000" algn="tl">
                    <a:srgbClr val="C0C0C0"/>
                  </a:outerShdw>
                </a:effectLst>
                <a:latin typeface="Avenir Next Medium" charset="0"/>
                <a:ea typeface="Avenir Next Medium" charset="0"/>
                <a:sym typeface="Avenir Next Medium" charset="0"/>
              </a:rPr>
              <a:t>Girdiler</a:t>
            </a:r>
            <a:endParaRPr lang="tr-TR" altLang="tr-TR">
              <a:latin typeface="Avenir Next Medium" charset="0"/>
              <a:ea typeface="Avenir Next Medium" charset="0"/>
              <a:sym typeface="Avenir Next Medium" charset="0"/>
            </a:endParaRPr>
          </a:p>
        </p:txBody>
      </p:sp>
      <p:sp>
        <p:nvSpPr>
          <p:cNvPr id="46088" name="Line 7"/>
          <p:cNvSpPr>
            <a:spLocks noChangeShapeType="1"/>
          </p:cNvSpPr>
          <p:nvPr/>
        </p:nvSpPr>
        <p:spPr bwMode="auto">
          <a:xfrm flipV="1">
            <a:off x="4060825" y="3305175"/>
            <a:ext cx="0" cy="706438"/>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6089" name="Line 8"/>
          <p:cNvSpPr>
            <a:spLocks noChangeShapeType="1"/>
          </p:cNvSpPr>
          <p:nvPr/>
        </p:nvSpPr>
        <p:spPr bwMode="auto">
          <a:xfrm flipV="1">
            <a:off x="4060825" y="4802188"/>
            <a:ext cx="0" cy="706437"/>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6090" name="Line 9"/>
          <p:cNvSpPr>
            <a:spLocks noChangeShapeType="1"/>
          </p:cNvSpPr>
          <p:nvPr/>
        </p:nvSpPr>
        <p:spPr bwMode="auto">
          <a:xfrm flipV="1">
            <a:off x="4060825" y="6311900"/>
            <a:ext cx="0" cy="708025"/>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6091" name="Line 10"/>
          <p:cNvSpPr>
            <a:spLocks noChangeShapeType="1"/>
          </p:cNvSpPr>
          <p:nvPr/>
        </p:nvSpPr>
        <p:spPr bwMode="auto">
          <a:xfrm flipV="1">
            <a:off x="4060825" y="7810500"/>
            <a:ext cx="0" cy="706438"/>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6092" name="Line 11"/>
          <p:cNvSpPr>
            <a:spLocks noChangeShapeType="1"/>
          </p:cNvSpPr>
          <p:nvPr/>
        </p:nvSpPr>
        <p:spPr bwMode="auto">
          <a:xfrm>
            <a:off x="3406775" y="3338513"/>
            <a:ext cx="0" cy="674687"/>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6093" name="Line 12"/>
          <p:cNvSpPr>
            <a:spLocks noChangeShapeType="1"/>
          </p:cNvSpPr>
          <p:nvPr/>
        </p:nvSpPr>
        <p:spPr bwMode="auto">
          <a:xfrm>
            <a:off x="3406775" y="4843463"/>
            <a:ext cx="0" cy="706437"/>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6094" name="Line 13"/>
          <p:cNvSpPr>
            <a:spLocks noChangeShapeType="1"/>
          </p:cNvSpPr>
          <p:nvPr/>
        </p:nvSpPr>
        <p:spPr bwMode="auto">
          <a:xfrm>
            <a:off x="3406775" y="6311900"/>
            <a:ext cx="0" cy="708025"/>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6095" name="Line 14"/>
          <p:cNvSpPr>
            <a:spLocks noChangeShapeType="1"/>
          </p:cNvSpPr>
          <p:nvPr/>
        </p:nvSpPr>
        <p:spPr bwMode="auto">
          <a:xfrm>
            <a:off x="3406775" y="7785100"/>
            <a:ext cx="0" cy="706438"/>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grpSp>
        <p:nvGrpSpPr>
          <p:cNvPr id="62480" name="Group 15"/>
          <p:cNvGrpSpPr>
            <a:grpSpLocks/>
          </p:cNvGrpSpPr>
          <p:nvPr/>
        </p:nvGrpSpPr>
        <p:grpSpPr bwMode="auto">
          <a:xfrm>
            <a:off x="1487488" y="2581275"/>
            <a:ext cx="422275" cy="2160588"/>
            <a:chOff x="-1" y="-1"/>
            <a:chExt cx="421132" cy="2159668"/>
          </a:xfrm>
        </p:grpSpPr>
        <p:sp>
          <p:nvSpPr>
            <p:cNvPr id="46108" name="Line 16"/>
            <p:cNvSpPr>
              <a:spLocks noChangeShapeType="1"/>
            </p:cNvSpPr>
            <p:nvPr/>
          </p:nvSpPr>
          <p:spPr bwMode="auto">
            <a:xfrm flipV="1">
              <a:off x="1582" y="-1"/>
              <a:ext cx="0" cy="2156494"/>
            </a:xfrm>
            <a:prstGeom prst="line">
              <a:avLst/>
            </a:prstGeom>
            <a:noFill/>
            <a:ln w="38100">
              <a:solidFill>
                <a:srgbClr val="6F6A5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6109" name="Line 17"/>
            <p:cNvSpPr>
              <a:spLocks noChangeShapeType="1"/>
            </p:cNvSpPr>
            <p:nvPr/>
          </p:nvSpPr>
          <p:spPr bwMode="auto">
            <a:xfrm>
              <a:off x="-1" y="2159667"/>
              <a:ext cx="421132" cy="0"/>
            </a:xfrm>
            <a:prstGeom prst="line">
              <a:avLst/>
            </a:prstGeom>
            <a:noFill/>
            <a:ln w="38100">
              <a:solidFill>
                <a:srgbClr val="6F6A5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6110" name="Line 18"/>
            <p:cNvSpPr>
              <a:spLocks noChangeShapeType="1"/>
            </p:cNvSpPr>
            <p:nvPr/>
          </p:nvSpPr>
          <p:spPr bwMode="auto">
            <a:xfrm flipH="1" flipV="1">
              <a:off x="-1" y="17455"/>
              <a:ext cx="421132" cy="0"/>
            </a:xfrm>
            <a:prstGeom prst="line">
              <a:avLst/>
            </a:prstGeom>
            <a:noFill/>
            <a:ln w="38100">
              <a:solidFill>
                <a:srgbClr val="6F6A5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grpSp>
      <p:grpSp>
        <p:nvGrpSpPr>
          <p:cNvPr id="62481" name="Group 19"/>
          <p:cNvGrpSpPr>
            <a:grpSpLocks/>
          </p:cNvGrpSpPr>
          <p:nvPr/>
        </p:nvGrpSpPr>
        <p:grpSpPr bwMode="auto">
          <a:xfrm>
            <a:off x="1479550" y="5637213"/>
            <a:ext cx="422275" cy="3649662"/>
            <a:chOff x="0" y="0"/>
            <a:chExt cx="422339" cy="3649751"/>
          </a:xfrm>
        </p:grpSpPr>
        <p:sp>
          <p:nvSpPr>
            <p:cNvPr id="46105" name="Line 20"/>
            <p:cNvSpPr>
              <a:spLocks noChangeShapeType="1"/>
            </p:cNvSpPr>
            <p:nvPr/>
          </p:nvSpPr>
          <p:spPr bwMode="auto">
            <a:xfrm flipV="1">
              <a:off x="1588" y="0"/>
              <a:ext cx="0" cy="3644989"/>
            </a:xfrm>
            <a:prstGeom prst="line">
              <a:avLst/>
            </a:prstGeom>
            <a:noFill/>
            <a:ln w="38100">
              <a:solidFill>
                <a:srgbClr val="6F6A5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6106" name="Line 21"/>
            <p:cNvSpPr>
              <a:spLocks noChangeShapeType="1"/>
            </p:cNvSpPr>
            <p:nvPr/>
          </p:nvSpPr>
          <p:spPr bwMode="auto">
            <a:xfrm>
              <a:off x="0" y="3649751"/>
              <a:ext cx="422339" cy="0"/>
            </a:xfrm>
            <a:prstGeom prst="line">
              <a:avLst/>
            </a:prstGeom>
            <a:noFill/>
            <a:ln w="38100">
              <a:solidFill>
                <a:srgbClr val="6F6A5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6107" name="Line 22"/>
            <p:cNvSpPr>
              <a:spLocks noChangeShapeType="1"/>
            </p:cNvSpPr>
            <p:nvPr/>
          </p:nvSpPr>
          <p:spPr bwMode="auto">
            <a:xfrm flipH="1" flipV="1">
              <a:off x="0" y="30163"/>
              <a:ext cx="422339" cy="0"/>
            </a:xfrm>
            <a:prstGeom prst="line">
              <a:avLst/>
            </a:prstGeom>
            <a:noFill/>
            <a:ln w="38100">
              <a:solidFill>
                <a:srgbClr val="6F6A5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grpSp>
      <p:sp>
        <p:nvSpPr>
          <p:cNvPr id="46098" name="AutoShape 23"/>
          <p:cNvSpPr>
            <a:spLocks/>
          </p:cNvSpPr>
          <p:nvPr/>
        </p:nvSpPr>
        <p:spPr bwMode="auto">
          <a:xfrm rot="-5425765">
            <a:off x="-46038" y="7040563"/>
            <a:ext cx="2244725" cy="723900"/>
          </a:xfrm>
          <a:custGeom>
            <a:avLst/>
            <a:gdLst>
              <a:gd name="T0" fmla="*/ 1122363 w 21600"/>
              <a:gd name="T1" fmla="*/ 361950 h 21600"/>
              <a:gd name="T2" fmla="*/ 1122363 w 21600"/>
              <a:gd name="T3" fmla="*/ 361950 h 21600"/>
              <a:gd name="T4" fmla="*/ 1122363 w 21600"/>
              <a:gd name="T5" fmla="*/ 361950 h 21600"/>
              <a:gd name="T6" fmla="*/ 1122363 w 21600"/>
              <a:gd name="T7" fmla="*/ 361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p>
            <a:pPr algn="l">
              <a:defRPr/>
            </a:pPr>
            <a:r>
              <a:rPr lang="tr-TR">
                <a:latin typeface="Avenir Next Medium" charset="0"/>
                <a:ea typeface="ＭＳ Ｐゴシック" charset="0"/>
                <a:sym typeface="Avenir Next Medium" charset="0"/>
              </a:rPr>
              <a:t>Uygulama</a:t>
            </a:r>
          </a:p>
        </p:txBody>
      </p:sp>
      <p:sp>
        <p:nvSpPr>
          <p:cNvPr id="46099" name="AutoShape 24"/>
          <p:cNvSpPr>
            <a:spLocks/>
          </p:cNvSpPr>
          <p:nvPr/>
        </p:nvSpPr>
        <p:spPr bwMode="auto">
          <a:xfrm rot="-5398964">
            <a:off x="104775" y="3314700"/>
            <a:ext cx="1943100" cy="723900"/>
          </a:xfrm>
          <a:custGeom>
            <a:avLst/>
            <a:gdLst>
              <a:gd name="T0" fmla="*/ 971550 w 21600"/>
              <a:gd name="T1" fmla="*/ 361950 h 21600"/>
              <a:gd name="T2" fmla="*/ 971550 w 21600"/>
              <a:gd name="T3" fmla="*/ 361950 h 21600"/>
              <a:gd name="T4" fmla="*/ 971550 w 21600"/>
              <a:gd name="T5" fmla="*/ 361950 h 21600"/>
              <a:gd name="T6" fmla="*/ 971550 w 21600"/>
              <a:gd name="T7" fmla="*/ 361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mtClean="0"/>
              <a:t>Sonuçlar</a:t>
            </a:r>
          </a:p>
        </p:txBody>
      </p:sp>
      <p:sp>
        <p:nvSpPr>
          <p:cNvPr id="46100" name="AutoShape 25"/>
          <p:cNvSpPr>
            <a:spLocks/>
          </p:cNvSpPr>
          <p:nvPr/>
        </p:nvSpPr>
        <p:spPr bwMode="auto">
          <a:xfrm>
            <a:off x="5791200" y="2436813"/>
            <a:ext cx="6205538" cy="1130300"/>
          </a:xfrm>
          <a:custGeom>
            <a:avLst/>
            <a:gdLst>
              <a:gd name="T0" fmla="*/ 3102769 w 21600"/>
              <a:gd name="T1" fmla="*/ 565150 h 21600"/>
              <a:gd name="T2" fmla="*/ 3102769 w 21600"/>
              <a:gd name="T3" fmla="*/ 565150 h 21600"/>
              <a:gd name="T4" fmla="*/ 3102769 w 21600"/>
              <a:gd name="T5" fmla="*/ 565150 h 21600"/>
              <a:gd name="T6" fmla="*/ 3102769 w 21600"/>
              <a:gd name="T7" fmla="*/ 5651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algn="l" eaLnBrk="1">
              <a:defRPr/>
            </a:pPr>
            <a:r>
              <a:rPr lang="tr-TR" altLang="tr-TR" sz="3300" smtClean="0"/>
              <a:t>Daha yüksek gelir düzeyi; daha</a:t>
            </a:r>
          </a:p>
          <a:p>
            <a:pPr algn="l" eaLnBrk="1">
              <a:defRPr/>
            </a:pPr>
            <a:r>
              <a:rPr lang="tr-TR" altLang="tr-TR" sz="3300" smtClean="0"/>
              <a:t>nitelikli işlere giriş</a:t>
            </a:r>
            <a:endParaRPr lang="tr-TR" altLang="tr-TR" smtClean="0"/>
          </a:p>
        </p:txBody>
      </p:sp>
      <p:sp>
        <p:nvSpPr>
          <p:cNvPr id="46101" name="AutoShape 26"/>
          <p:cNvSpPr>
            <a:spLocks/>
          </p:cNvSpPr>
          <p:nvPr/>
        </p:nvSpPr>
        <p:spPr bwMode="auto">
          <a:xfrm>
            <a:off x="5792788" y="5340350"/>
            <a:ext cx="6765925" cy="1130300"/>
          </a:xfrm>
          <a:custGeom>
            <a:avLst/>
            <a:gdLst>
              <a:gd name="T0" fmla="*/ 3382963 w 21600"/>
              <a:gd name="T1" fmla="*/ 565150 h 21600"/>
              <a:gd name="T2" fmla="*/ 3382963 w 21600"/>
              <a:gd name="T3" fmla="*/ 565150 h 21600"/>
              <a:gd name="T4" fmla="*/ 3382963 w 21600"/>
              <a:gd name="T5" fmla="*/ 565150 h 21600"/>
              <a:gd name="T6" fmla="*/ 3382963 w 21600"/>
              <a:gd name="T7" fmla="*/ 5651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algn="l" eaLnBrk="1">
              <a:defRPr/>
            </a:pPr>
            <a:r>
              <a:rPr lang="tr-TR" altLang="tr-TR" sz="3300" smtClean="0"/>
              <a:t>Okuryazarlık kursunu tamamlayan</a:t>
            </a:r>
          </a:p>
          <a:p>
            <a:pPr algn="l" eaLnBrk="1">
              <a:defRPr/>
            </a:pPr>
            <a:r>
              <a:rPr lang="tr-TR" altLang="tr-TR" sz="3300" smtClean="0"/>
              <a:t>yetişkin sayısı</a:t>
            </a:r>
            <a:endParaRPr lang="tr-TR" altLang="tr-TR" smtClean="0"/>
          </a:p>
        </p:txBody>
      </p:sp>
      <p:sp>
        <p:nvSpPr>
          <p:cNvPr id="46102" name="AutoShape 27"/>
          <p:cNvSpPr>
            <a:spLocks/>
          </p:cNvSpPr>
          <p:nvPr/>
        </p:nvSpPr>
        <p:spPr bwMode="auto">
          <a:xfrm>
            <a:off x="5789613" y="3841750"/>
            <a:ext cx="6391275" cy="1130300"/>
          </a:xfrm>
          <a:custGeom>
            <a:avLst/>
            <a:gdLst>
              <a:gd name="T0" fmla="*/ 3195637 w 21600"/>
              <a:gd name="T1" fmla="*/ 565150 h 21600"/>
              <a:gd name="T2" fmla="*/ 3195637 w 21600"/>
              <a:gd name="T3" fmla="*/ 565150 h 21600"/>
              <a:gd name="T4" fmla="*/ 3195637 w 21600"/>
              <a:gd name="T5" fmla="*/ 565150 h 21600"/>
              <a:gd name="T6" fmla="*/ 3195637 w 21600"/>
              <a:gd name="T7" fmla="*/ 5651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algn="l" eaLnBrk="1">
              <a:defRPr/>
            </a:pPr>
            <a:r>
              <a:rPr lang="tr-TR" altLang="tr-TR" sz="3300" smtClean="0"/>
              <a:t>Okuryazarlık becerilerinde artış; daha fazla iş fırsatı</a:t>
            </a:r>
            <a:endParaRPr lang="tr-TR" altLang="tr-TR" smtClean="0"/>
          </a:p>
        </p:txBody>
      </p:sp>
      <p:sp>
        <p:nvSpPr>
          <p:cNvPr id="46103" name="AutoShape 28"/>
          <p:cNvSpPr>
            <a:spLocks/>
          </p:cNvSpPr>
          <p:nvPr/>
        </p:nvSpPr>
        <p:spPr bwMode="auto">
          <a:xfrm>
            <a:off x="5792788" y="7054850"/>
            <a:ext cx="3676650" cy="673100"/>
          </a:xfrm>
          <a:custGeom>
            <a:avLst/>
            <a:gdLst>
              <a:gd name="T0" fmla="*/ 1838325 w 21600"/>
              <a:gd name="T1" fmla="*/ 336550 h 21600"/>
              <a:gd name="T2" fmla="*/ 1838325 w 21600"/>
              <a:gd name="T3" fmla="*/ 336550 h 21600"/>
              <a:gd name="T4" fmla="*/ 1838325 w 21600"/>
              <a:gd name="T5" fmla="*/ 336550 h 21600"/>
              <a:gd name="T6" fmla="*/ 1838325 w 21600"/>
              <a:gd name="T7" fmla="*/ 3365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algn="l" eaLnBrk="1">
              <a:lnSpc>
                <a:spcPct val="80000"/>
              </a:lnSpc>
              <a:defRPr/>
            </a:pPr>
            <a:r>
              <a:rPr lang="tr-TR" altLang="tr-TR" sz="3300" smtClean="0"/>
              <a:t>Okuryazarlık kursu</a:t>
            </a:r>
            <a:endParaRPr lang="tr-TR" altLang="tr-TR" smtClean="0"/>
          </a:p>
        </p:txBody>
      </p:sp>
      <p:sp>
        <p:nvSpPr>
          <p:cNvPr id="46104" name="AutoShape 29"/>
          <p:cNvSpPr>
            <a:spLocks/>
          </p:cNvSpPr>
          <p:nvPr/>
        </p:nvSpPr>
        <p:spPr bwMode="auto">
          <a:xfrm>
            <a:off x="5795963" y="8543925"/>
            <a:ext cx="6086475" cy="673100"/>
          </a:xfrm>
          <a:custGeom>
            <a:avLst/>
            <a:gdLst>
              <a:gd name="T0" fmla="*/ 3043238 w 21600"/>
              <a:gd name="T1" fmla="*/ 336550 h 21600"/>
              <a:gd name="T2" fmla="*/ 3043238 w 21600"/>
              <a:gd name="T3" fmla="*/ 336550 h 21600"/>
              <a:gd name="T4" fmla="*/ 3043238 w 21600"/>
              <a:gd name="T5" fmla="*/ 336550 h 21600"/>
              <a:gd name="T6" fmla="*/ 3043238 w 21600"/>
              <a:gd name="T7" fmla="*/ 3365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algn="l" eaLnBrk="1">
              <a:lnSpc>
                <a:spcPct val="80000"/>
              </a:lnSpc>
              <a:defRPr/>
            </a:pPr>
            <a:r>
              <a:rPr lang="tr-TR" altLang="tr-TR" sz="3300" smtClean="0"/>
              <a:t>Kurs yeri, eğitici, araç-gereç</a:t>
            </a:r>
            <a:endParaRPr lang="tr-TR" altLang="tr-TR" smtClean="0"/>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ChangeArrowheads="1"/>
          </p:cNvSpPr>
          <p:nvPr>
            <p:ph type="title"/>
          </p:nvPr>
        </p:nvSpPr>
        <p:spPr/>
        <p:txBody>
          <a:bodyPr/>
          <a:lstStyle/>
          <a:p>
            <a:pPr eaLnBrk="1">
              <a:defRPr/>
            </a:pPr>
            <a:r>
              <a:rPr lang="tr-TR" altLang="tr-TR" smtClean="0"/>
              <a:t>ÖRNEK: ANNE ÖLÜM ORANI</a:t>
            </a:r>
          </a:p>
        </p:txBody>
      </p:sp>
      <p:sp>
        <p:nvSpPr>
          <p:cNvPr id="51202" name="AutoShape 2" descr="paint_tile_2x.jpeg"/>
          <p:cNvSpPr>
            <a:spLocks/>
          </p:cNvSpPr>
          <p:nvPr/>
        </p:nvSpPr>
        <p:spPr bwMode="auto">
          <a:xfrm>
            <a:off x="2044700" y="2527300"/>
            <a:ext cx="3332163" cy="760413"/>
          </a:xfrm>
          <a:prstGeom prst="roundRect">
            <a:avLst>
              <a:gd name="adj" fmla="val 25079"/>
            </a:avLst>
          </a:prstGeom>
          <a:blipFill dpi="0" rotWithShape="0">
            <a:blip r:embed="rId2"/>
            <a:srcRect/>
            <a:tile tx="0" ty="0" sx="100000" sy="100000" flip="none" algn="tl"/>
          </a:blip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z="3000" smtClean="0">
                <a:solidFill>
                  <a:srgbClr val="FFFFFF"/>
                </a:solidFill>
                <a:effectLst>
                  <a:outerShdw blurRad="38100" dist="38100" dir="2700000" algn="tl">
                    <a:srgbClr val="C0C0C0"/>
                  </a:outerShdw>
                </a:effectLst>
              </a:rPr>
              <a:t>Amaçlar (Etkiler)</a:t>
            </a:r>
            <a:endParaRPr lang="tr-TR" altLang="tr-TR" smtClean="0"/>
          </a:p>
        </p:txBody>
      </p:sp>
      <p:sp>
        <p:nvSpPr>
          <p:cNvPr id="51203" name="AutoShape 3" descr="paint_tile_2x.jpeg"/>
          <p:cNvSpPr>
            <a:spLocks/>
          </p:cNvSpPr>
          <p:nvPr/>
        </p:nvSpPr>
        <p:spPr bwMode="auto">
          <a:xfrm>
            <a:off x="2044700" y="4029075"/>
            <a:ext cx="3332163" cy="755650"/>
          </a:xfrm>
          <a:prstGeom prst="roundRect">
            <a:avLst>
              <a:gd name="adj" fmla="val 25208"/>
            </a:avLst>
          </a:prstGeom>
          <a:blipFill dpi="0" rotWithShape="0">
            <a:blip r:embed="rId2"/>
            <a:srcRect/>
            <a:tile tx="0" ty="0" sx="100000" sy="100000" flip="none" algn="tl"/>
          </a:blip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z="3000" smtClean="0">
                <a:solidFill>
                  <a:srgbClr val="FFFFFF"/>
                </a:solidFill>
                <a:effectLst>
                  <a:outerShdw blurRad="38100" dist="38100" dir="2700000" algn="tl">
                    <a:srgbClr val="C0C0C0"/>
                  </a:outerShdw>
                </a:effectLst>
              </a:rPr>
              <a:t>Sonuçlar</a:t>
            </a:r>
            <a:endParaRPr lang="tr-TR" altLang="tr-TR" smtClean="0"/>
          </a:p>
        </p:txBody>
      </p:sp>
      <p:sp>
        <p:nvSpPr>
          <p:cNvPr id="51204" name="AutoShape 4" descr="paint_tile_2x.jpeg"/>
          <p:cNvSpPr>
            <a:spLocks/>
          </p:cNvSpPr>
          <p:nvPr/>
        </p:nvSpPr>
        <p:spPr bwMode="auto">
          <a:xfrm>
            <a:off x="2044700" y="5527675"/>
            <a:ext cx="3332163" cy="755650"/>
          </a:xfrm>
          <a:prstGeom prst="roundRect">
            <a:avLst>
              <a:gd name="adj" fmla="val 25208"/>
            </a:avLst>
          </a:prstGeom>
          <a:blipFill dpi="0" rotWithShape="0">
            <a:blip r:embed="rId2"/>
            <a:srcRect/>
            <a:tile tx="0" ty="0" sx="100000" sy="100000" flip="none" algn="tl"/>
          </a:blip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z="3000" smtClean="0">
                <a:solidFill>
                  <a:srgbClr val="FFFFFF"/>
                </a:solidFill>
                <a:effectLst>
                  <a:outerShdw blurRad="38100" dist="38100" dir="2700000" algn="tl">
                    <a:srgbClr val="C0C0C0"/>
                  </a:outerShdw>
                </a:effectLst>
              </a:rPr>
              <a:t>Çıktılar</a:t>
            </a:r>
            <a:endParaRPr lang="tr-TR" altLang="tr-TR" smtClean="0"/>
          </a:p>
        </p:txBody>
      </p:sp>
      <p:sp>
        <p:nvSpPr>
          <p:cNvPr id="51205" name="AutoShape 5" descr="paint_tile_2x.jpeg"/>
          <p:cNvSpPr>
            <a:spLocks/>
          </p:cNvSpPr>
          <p:nvPr/>
        </p:nvSpPr>
        <p:spPr bwMode="auto">
          <a:xfrm>
            <a:off x="2044700" y="7024688"/>
            <a:ext cx="3332163" cy="755650"/>
          </a:xfrm>
          <a:prstGeom prst="roundRect">
            <a:avLst>
              <a:gd name="adj" fmla="val 25208"/>
            </a:avLst>
          </a:prstGeom>
          <a:blipFill dpi="0" rotWithShape="0">
            <a:blip r:embed="rId2"/>
            <a:srcRect/>
            <a:tile tx="0" ty="0" sx="100000" sy="100000" flip="none" algn="tl"/>
          </a:blip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tr-TR" altLang="tr-TR" sz="3000">
                <a:solidFill>
                  <a:srgbClr val="FFFFFF"/>
                </a:solidFill>
                <a:effectLst>
                  <a:outerShdw blurRad="38100" dist="38100" dir="2700000" algn="tl">
                    <a:srgbClr val="C0C0C0"/>
                  </a:outerShdw>
                </a:effectLst>
                <a:latin typeface="Avenir Next Medium" charset="0"/>
                <a:ea typeface="Avenir Next Medium" charset="0"/>
                <a:sym typeface="Avenir Next Medium" charset="0"/>
              </a:rPr>
              <a:t>Faaliyetler</a:t>
            </a:r>
            <a:endParaRPr lang="tr-TR" altLang="tr-TR">
              <a:latin typeface="Avenir Next Medium" charset="0"/>
              <a:ea typeface="Avenir Next Medium" charset="0"/>
              <a:sym typeface="Avenir Next Medium" charset="0"/>
            </a:endParaRPr>
          </a:p>
        </p:txBody>
      </p:sp>
      <p:sp>
        <p:nvSpPr>
          <p:cNvPr id="51206" name="AutoShape 6" descr="paint_tile_2x.jpeg"/>
          <p:cNvSpPr>
            <a:spLocks/>
          </p:cNvSpPr>
          <p:nvPr/>
        </p:nvSpPr>
        <p:spPr bwMode="auto">
          <a:xfrm>
            <a:off x="2044700" y="8523288"/>
            <a:ext cx="3332163" cy="755650"/>
          </a:xfrm>
          <a:prstGeom prst="roundRect">
            <a:avLst>
              <a:gd name="adj" fmla="val 25208"/>
            </a:avLst>
          </a:prstGeom>
          <a:blipFill dpi="0" rotWithShape="0">
            <a:blip r:embed="rId2"/>
            <a:srcRect/>
            <a:tile tx="0" ty="0" sx="100000" sy="100000" flip="none" algn="tl"/>
          </a:blip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tr-TR" altLang="tr-TR" sz="3000">
                <a:solidFill>
                  <a:srgbClr val="FFFFFF"/>
                </a:solidFill>
                <a:effectLst>
                  <a:outerShdw blurRad="38100" dist="38100" dir="2700000" algn="tl">
                    <a:srgbClr val="C0C0C0"/>
                  </a:outerShdw>
                </a:effectLst>
                <a:latin typeface="Avenir Next Medium" charset="0"/>
                <a:ea typeface="Avenir Next Medium" charset="0"/>
                <a:sym typeface="Avenir Next Medium" charset="0"/>
              </a:rPr>
              <a:t>Girdiler</a:t>
            </a:r>
            <a:endParaRPr lang="tr-TR" altLang="tr-TR">
              <a:latin typeface="Avenir Next Medium" charset="0"/>
              <a:ea typeface="Avenir Next Medium" charset="0"/>
              <a:sym typeface="Avenir Next Medium" charset="0"/>
            </a:endParaRPr>
          </a:p>
        </p:txBody>
      </p:sp>
      <p:sp>
        <p:nvSpPr>
          <p:cNvPr id="47112" name="Line 7"/>
          <p:cNvSpPr>
            <a:spLocks noChangeShapeType="1"/>
          </p:cNvSpPr>
          <p:nvPr/>
        </p:nvSpPr>
        <p:spPr bwMode="auto">
          <a:xfrm flipV="1">
            <a:off x="4060825" y="3305175"/>
            <a:ext cx="0" cy="706438"/>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7113" name="Line 8"/>
          <p:cNvSpPr>
            <a:spLocks noChangeShapeType="1"/>
          </p:cNvSpPr>
          <p:nvPr/>
        </p:nvSpPr>
        <p:spPr bwMode="auto">
          <a:xfrm flipV="1">
            <a:off x="4060825" y="4802188"/>
            <a:ext cx="0" cy="706437"/>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7114" name="Line 9"/>
          <p:cNvSpPr>
            <a:spLocks noChangeShapeType="1"/>
          </p:cNvSpPr>
          <p:nvPr/>
        </p:nvSpPr>
        <p:spPr bwMode="auto">
          <a:xfrm flipV="1">
            <a:off x="4060825" y="6311900"/>
            <a:ext cx="0" cy="708025"/>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7115" name="Line 10"/>
          <p:cNvSpPr>
            <a:spLocks noChangeShapeType="1"/>
          </p:cNvSpPr>
          <p:nvPr/>
        </p:nvSpPr>
        <p:spPr bwMode="auto">
          <a:xfrm flipV="1">
            <a:off x="4060825" y="7810500"/>
            <a:ext cx="0" cy="706438"/>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7116" name="Line 11"/>
          <p:cNvSpPr>
            <a:spLocks noChangeShapeType="1"/>
          </p:cNvSpPr>
          <p:nvPr/>
        </p:nvSpPr>
        <p:spPr bwMode="auto">
          <a:xfrm>
            <a:off x="3406775" y="3338513"/>
            <a:ext cx="0" cy="674687"/>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7117" name="Line 12"/>
          <p:cNvSpPr>
            <a:spLocks noChangeShapeType="1"/>
          </p:cNvSpPr>
          <p:nvPr/>
        </p:nvSpPr>
        <p:spPr bwMode="auto">
          <a:xfrm>
            <a:off x="3406775" y="4843463"/>
            <a:ext cx="0" cy="706437"/>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7118" name="Line 13"/>
          <p:cNvSpPr>
            <a:spLocks noChangeShapeType="1"/>
          </p:cNvSpPr>
          <p:nvPr/>
        </p:nvSpPr>
        <p:spPr bwMode="auto">
          <a:xfrm>
            <a:off x="3406775" y="6311900"/>
            <a:ext cx="0" cy="708025"/>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7119" name="Line 14"/>
          <p:cNvSpPr>
            <a:spLocks noChangeShapeType="1"/>
          </p:cNvSpPr>
          <p:nvPr/>
        </p:nvSpPr>
        <p:spPr bwMode="auto">
          <a:xfrm>
            <a:off x="3406775" y="7785100"/>
            <a:ext cx="0" cy="706438"/>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grpSp>
        <p:nvGrpSpPr>
          <p:cNvPr id="63504" name="Group 15"/>
          <p:cNvGrpSpPr>
            <a:grpSpLocks/>
          </p:cNvGrpSpPr>
          <p:nvPr/>
        </p:nvGrpSpPr>
        <p:grpSpPr bwMode="auto">
          <a:xfrm>
            <a:off x="1487488" y="2581275"/>
            <a:ext cx="422275" cy="2160588"/>
            <a:chOff x="-1" y="-1"/>
            <a:chExt cx="421132" cy="2159668"/>
          </a:xfrm>
        </p:grpSpPr>
        <p:sp>
          <p:nvSpPr>
            <p:cNvPr id="47132" name="Line 16"/>
            <p:cNvSpPr>
              <a:spLocks noChangeShapeType="1"/>
            </p:cNvSpPr>
            <p:nvPr/>
          </p:nvSpPr>
          <p:spPr bwMode="auto">
            <a:xfrm flipV="1">
              <a:off x="1582" y="-1"/>
              <a:ext cx="0" cy="2156494"/>
            </a:xfrm>
            <a:prstGeom prst="line">
              <a:avLst/>
            </a:prstGeom>
            <a:noFill/>
            <a:ln w="38100">
              <a:solidFill>
                <a:srgbClr val="6F6A5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7133" name="Line 17"/>
            <p:cNvSpPr>
              <a:spLocks noChangeShapeType="1"/>
            </p:cNvSpPr>
            <p:nvPr/>
          </p:nvSpPr>
          <p:spPr bwMode="auto">
            <a:xfrm>
              <a:off x="-1" y="2159667"/>
              <a:ext cx="421132" cy="0"/>
            </a:xfrm>
            <a:prstGeom prst="line">
              <a:avLst/>
            </a:prstGeom>
            <a:noFill/>
            <a:ln w="38100">
              <a:solidFill>
                <a:srgbClr val="6F6A5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7134" name="Line 18"/>
            <p:cNvSpPr>
              <a:spLocks noChangeShapeType="1"/>
            </p:cNvSpPr>
            <p:nvPr/>
          </p:nvSpPr>
          <p:spPr bwMode="auto">
            <a:xfrm flipH="1" flipV="1">
              <a:off x="-1" y="17455"/>
              <a:ext cx="421132" cy="0"/>
            </a:xfrm>
            <a:prstGeom prst="line">
              <a:avLst/>
            </a:prstGeom>
            <a:noFill/>
            <a:ln w="38100">
              <a:solidFill>
                <a:srgbClr val="6F6A5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grpSp>
      <p:grpSp>
        <p:nvGrpSpPr>
          <p:cNvPr id="63505" name="Group 19"/>
          <p:cNvGrpSpPr>
            <a:grpSpLocks/>
          </p:cNvGrpSpPr>
          <p:nvPr/>
        </p:nvGrpSpPr>
        <p:grpSpPr bwMode="auto">
          <a:xfrm>
            <a:off x="1479550" y="5637213"/>
            <a:ext cx="422275" cy="3649662"/>
            <a:chOff x="0" y="0"/>
            <a:chExt cx="422339" cy="3649751"/>
          </a:xfrm>
        </p:grpSpPr>
        <p:sp>
          <p:nvSpPr>
            <p:cNvPr id="47129" name="Line 20"/>
            <p:cNvSpPr>
              <a:spLocks noChangeShapeType="1"/>
            </p:cNvSpPr>
            <p:nvPr/>
          </p:nvSpPr>
          <p:spPr bwMode="auto">
            <a:xfrm flipV="1">
              <a:off x="1588" y="0"/>
              <a:ext cx="0" cy="3644989"/>
            </a:xfrm>
            <a:prstGeom prst="line">
              <a:avLst/>
            </a:prstGeom>
            <a:noFill/>
            <a:ln w="38100">
              <a:solidFill>
                <a:srgbClr val="6F6A5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7130" name="Line 21"/>
            <p:cNvSpPr>
              <a:spLocks noChangeShapeType="1"/>
            </p:cNvSpPr>
            <p:nvPr/>
          </p:nvSpPr>
          <p:spPr bwMode="auto">
            <a:xfrm>
              <a:off x="0" y="3649751"/>
              <a:ext cx="422339" cy="0"/>
            </a:xfrm>
            <a:prstGeom prst="line">
              <a:avLst/>
            </a:prstGeom>
            <a:noFill/>
            <a:ln w="38100">
              <a:solidFill>
                <a:srgbClr val="6F6A5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47131" name="Line 22"/>
            <p:cNvSpPr>
              <a:spLocks noChangeShapeType="1"/>
            </p:cNvSpPr>
            <p:nvPr/>
          </p:nvSpPr>
          <p:spPr bwMode="auto">
            <a:xfrm flipH="1" flipV="1">
              <a:off x="0" y="30163"/>
              <a:ext cx="422339" cy="0"/>
            </a:xfrm>
            <a:prstGeom prst="line">
              <a:avLst/>
            </a:prstGeom>
            <a:noFill/>
            <a:ln w="38100">
              <a:solidFill>
                <a:srgbClr val="6F6A5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grpSp>
      <p:sp>
        <p:nvSpPr>
          <p:cNvPr id="47122" name="AutoShape 23"/>
          <p:cNvSpPr>
            <a:spLocks/>
          </p:cNvSpPr>
          <p:nvPr/>
        </p:nvSpPr>
        <p:spPr bwMode="auto">
          <a:xfrm rot="-5425765">
            <a:off x="-46038" y="7040563"/>
            <a:ext cx="2244725" cy="723900"/>
          </a:xfrm>
          <a:custGeom>
            <a:avLst/>
            <a:gdLst>
              <a:gd name="T0" fmla="*/ 1122363 w 21600"/>
              <a:gd name="T1" fmla="*/ 361950 h 21600"/>
              <a:gd name="T2" fmla="*/ 1122363 w 21600"/>
              <a:gd name="T3" fmla="*/ 361950 h 21600"/>
              <a:gd name="T4" fmla="*/ 1122363 w 21600"/>
              <a:gd name="T5" fmla="*/ 361950 h 21600"/>
              <a:gd name="T6" fmla="*/ 1122363 w 21600"/>
              <a:gd name="T7" fmla="*/ 361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p>
            <a:pPr algn="l">
              <a:defRPr/>
            </a:pPr>
            <a:r>
              <a:rPr lang="tr-TR">
                <a:latin typeface="Avenir Next Medium" charset="0"/>
                <a:ea typeface="ＭＳ Ｐゴシック" charset="0"/>
                <a:sym typeface="Avenir Next Medium" charset="0"/>
              </a:rPr>
              <a:t>Uygulama</a:t>
            </a:r>
          </a:p>
        </p:txBody>
      </p:sp>
      <p:sp>
        <p:nvSpPr>
          <p:cNvPr id="47123" name="AutoShape 24"/>
          <p:cNvSpPr>
            <a:spLocks/>
          </p:cNvSpPr>
          <p:nvPr/>
        </p:nvSpPr>
        <p:spPr bwMode="auto">
          <a:xfrm rot="-5398964">
            <a:off x="104775" y="3314700"/>
            <a:ext cx="1943100" cy="723900"/>
          </a:xfrm>
          <a:custGeom>
            <a:avLst/>
            <a:gdLst>
              <a:gd name="T0" fmla="*/ 971550 w 21600"/>
              <a:gd name="T1" fmla="*/ 361950 h 21600"/>
              <a:gd name="T2" fmla="*/ 971550 w 21600"/>
              <a:gd name="T3" fmla="*/ 361950 h 21600"/>
              <a:gd name="T4" fmla="*/ 971550 w 21600"/>
              <a:gd name="T5" fmla="*/ 361950 h 21600"/>
              <a:gd name="T6" fmla="*/ 971550 w 21600"/>
              <a:gd name="T7" fmla="*/ 361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mtClean="0"/>
              <a:t>Sonuçlar</a:t>
            </a:r>
          </a:p>
        </p:txBody>
      </p:sp>
      <p:sp>
        <p:nvSpPr>
          <p:cNvPr id="47124" name="AutoShape 25"/>
          <p:cNvSpPr>
            <a:spLocks/>
          </p:cNvSpPr>
          <p:nvPr/>
        </p:nvSpPr>
        <p:spPr bwMode="auto">
          <a:xfrm>
            <a:off x="5791200" y="2665413"/>
            <a:ext cx="5508625" cy="673100"/>
          </a:xfrm>
          <a:custGeom>
            <a:avLst/>
            <a:gdLst>
              <a:gd name="T0" fmla="*/ 2754313 w 21600"/>
              <a:gd name="T1" fmla="*/ 336550 h 21600"/>
              <a:gd name="T2" fmla="*/ 2754313 w 21600"/>
              <a:gd name="T3" fmla="*/ 336550 h 21600"/>
              <a:gd name="T4" fmla="*/ 2754313 w 21600"/>
              <a:gd name="T5" fmla="*/ 336550 h 21600"/>
              <a:gd name="T6" fmla="*/ 2754313 w 21600"/>
              <a:gd name="T7" fmla="*/ 3365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algn="l" eaLnBrk="1">
              <a:lnSpc>
                <a:spcPct val="80000"/>
              </a:lnSpc>
              <a:defRPr/>
            </a:pPr>
            <a:r>
              <a:rPr lang="tr-TR" altLang="tr-TR" sz="3300" smtClean="0"/>
              <a:t>Anne ölüm oranında azalma</a:t>
            </a:r>
            <a:endParaRPr lang="tr-TR" altLang="tr-TR" smtClean="0"/>
          </a:p>
        </p:txBody>
      </p:sp>
      <p:sp>
        <p:nvSpPr>
          <p:cNvPr id="47125" name="AutoShape 26"/>
          <p:cNvSpPr>
            <a:spLocks/>
          </p:cNvSpPr>
          <p:nvPr/>
        </p:nvSpPr>
        <p:spPr bwMode="auto">
          <a:xfrm>
            <a:off x="5792788" y="5389563"/>
            <a:ext cx="6110287" cy="1130300"/>
          </a:xfrm>
          <a:custGeom>
            <a:avLst/>
            <a:gdLst>
              <a:gd name="T0" fmla="*/ 3055106 w 21600"/>
              <a:gd name="T1" fmla="*/ 565150 h 21600"/>
              <a:gd name="T2" fmla="*/ 3055106 w 21600"/>
              <a:gd name="T3" fmla="*/ 565150 h 21600"/>
              <a:gd name="T4" fmla="*/ 3055106 w 21600"/>
              <a:gd name="T5" fmla="*/ 565150 h 21600"/>
              <a:gd name="T6" fmla="*/ 3055106 w 21600"/>
              <a:gd name="T7" fmla="*/ 5651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algn="l" eaLnBrk="1">
              <a:defRPr/>
            </a:pPr>
            <a:r>
              <a:rPr lang="tr-TR" altLang="tr-TR" sz="3300" smtClean="0"/>
              <a:t>Doğum öncesi gerçekleştirilen ücretsiz ev ziyareti sayısı</a:t>
            </a:r>
            <a:endParaRPr lang="tr-TR" altLang="tr-TR" smtClean="0"/>
          </a:p>
        </p:txBody>
      </p:sp>
      <p:sp>
        <p:nvSpPr>
          <p:cNvPr id="47126" name="AutoShape 27"/>
          <p:cNvSpPr>
            <a:spLocks/>
          </p:cNvSpPr>
          <p:nvPr/>
        </p:nvSpPr>
        <p:spPr bwMode="auto">
          <a:xfrm>
            <a:off x="5789613" y="3724275"/>
            <a:ext cx="6905625" cy="1335088"/>
          </a:xfrm>
          <a:custGeom>
            <a:avLst/>
            <a:gdLst>
              <a:gd name="T0" fmla="*/ 3452738 w 21600"/>
              <a:gd name="T1" fmla="*/ 667284 h 21600"/>
              <a:gd name="T2" fmla="*/ 3452738 w 21600"/>
              <a:gd name="T3" fmla="*/ 667284 h 21600"/>
              <a:gd name="T4" fmla="*/ 3452738 w 21600"/>
              <a:gd name="T5" fmla="*/ 667284 h 21600"/>
              <a:gd name="T6" fmla="*/ 3452738 w 21600"/>
              <a:gd name="T7" fmla="*/ 66728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algn="l" eaLnBrk="1">
              <a:defRPr/>
            </a:pPr>
            <a:r>
              <a:rPr lang="tr-TR" altLang="tr-TR" sz="3300" smtClean="0"/>
              <a:t>Gebe kadınların %80</a:t>
            </a:r>
            <a:r>
              <a:rPr lang="tr-TR" altLang="en-US" sz="3300" smtClean="0"/>
              <a:t>’</a:t>
            </a:r>
            <a:r>
              <a:rPr lang="tr-TR" altLang="tr-TR" sz="3300" smtClean="0"/>
              <a:t>i doğumlarını sağlık merkezlerinde gerçekleştirdi</a:t>
            </a:r>
            <a:endParaRPr lang="tr-TR" altLang="tr-TR" smtClean="0"/>
          </a:p>
        </p:txBody>
      </p:sp>
      <p:sp>
        <p:nvSpPr>
          <p:cNvPr id="47127" name="AutoShape 28"/>
          <p:cNvSpPr>
            <a:spLocks/>
          </p:cNvSpPr>
          <p:nvPr/>
        </p:nvSpPr>
        <p:spPr bwMode="auto">
          <a:xfrm>
            <a:off x="5792788" y="7054850"/>
            <a:ext cx="4527550" cy="673100"/>
          </a:xfrm>
          <a:custGeom>
            <a:avLst/>
            <a:gdLst>
              <a:gd name="T0" fmla="*/ 2263775 w 21600"/>
              <a:gd name="T1" fmla="*/ 336550 h 21600"/>
              <a:gd name="T2" fmla="*/ 2263775 w 21600"/>
              <a:gd name="T3" fmla="*/ 336550 h 21600"/>
              <a:gd name="T4" fmla="*/ 2263775 w 21600"/>
              <a:gd name="T5" fmla="*/ 336550 h 21600"/>
              <a:gd name="T6" fmla="*/ 2263775 w 21600"/>
              <a:gd name="T7" fmla="*/ 3365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a:lnSpc>
                <a:spcPct val="80000"/>
              </a:lnSpc>
              <a:defRPr/>
            </a:pPr>
            <a:r>
              <a:rPr lang="tr-TR" sz="3300">
                <a:latin typeface="Avenir Next Medium" charset="0"/>
                <a:ea typeface="ＭＳ Ｐゴシック" charset="0"/>
                <a:sym typeface="Avenir Next Medium" charset="0"/>
              </a:rPr>
              <a:t>Planlanan ev ziyaretleri</a:t>
            </a:r>
            <a:endParaRPr lang="tr-TR">
              <a:latin typeface="Avenir Next Medium" charset="0"/>
              <a:ea typeface="ＭＳ Ｐゴシック" charset="0"/>
              <a:sym typeface="Avenir Next Medium" charset="0"/>
            </a:endParaRPr>
          </a:p>
        </p:txBody>
      </p:sp>
      <p:sp>
        <p:nvSpPr>
          <p:cNvPr id="47128" name="AutoShape 29"/>
          <p:cNvSpPr>
            <a:spLocks/>
          </p:cNvSpPr>
          <p:nvPr/>
        </p:nvSpPr>
        <p:spPr bwMode="auto">
          <a:xfrm>
            <a:off x="5795963" y="8543925"/>
            <a:ext cx="7026275" cy="673100"/>
          </a:xfrm>
          <a:custGeom>
            <a:avLst/>
            <a:gdLst>
              <a:gd name="T0" fmla="*/ 3513138 w 21600"/>
              <a:gd name="T1" fmla="*/ 336550 h 21600"/>
              <a:gd name="T2" fmla="*/ 3513138 w 21600"/>
              <a:gd name="T3" fmla="*/ 336550 h 21600"/>
              <a:gd name="T4" fmla="*/ 3513138 w 21600"/>
              <a:gd name="T5" fmla="*/ 336550 h 21600"/>
              <a:gd name="T6" fmla="*/ 3513138 w 21600"/>
              <a:gd name="T7" fmla="*/ 3365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algn="l" eaLnBrk="1">
              <a:lnSpc>
                <a:spcPct val="80000"/>
              </a:lnSpc>
              <a:defRPr/>
            </a:pPr>
            <a:r>
              <a:rPr lang="tr-TR" altLang="tr-TR" sz="3300" smtClean="0"/>
              <a:t>Hemşire, eğitim materyalleri, broşür</a:t>
            </a:r>
            <a:endParaRPr lang="tr-TR" altLang="tr-TR" smtClean="0"/>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508000" y="596900"/>
            <a:ext cx="11987213" cy="1905000"/>
          </a:xfrm>
        </p:spPr>
        <p:txBody>
          <a:bodyPr/>
          <a:lstStyle/>
          <a:p>
            <a:pPr eaLnBrk="1">
              <a:defRPr/>
            </a:pPr>
            <a:r>
              <a:rPr lang="tr-TR" altLang="tr-TR" smtClean="0"/>
              <a:t>ÇALIŞMA</a:t>
            </a:r>
          </a:p>
        </p:txBody>
      </p:sp>
      <p:sp>
        <p:nvSpPr>
          <p:cNvPr id="48131" name="Rectangle 2"/>
          <p:cNvSpPr>
            <a:spLocks noGrp="1" noChangeArrowheads="1"/>
          </p:cNvSpPr>
          <p:nvPr>
            <p:ph type="body" idx="1"/>
          </p:nvPr>
        </p:nvSpPr>
        <p:spPr>
          <a:xfrm>
            <a:off x="508000" y="3035300"/>
            <a:ext cx="11987213" cy="5727700"/>
          </a:xfrm>
        </p:spPr>
        <p:txBody>
          <a:bodyPr/>
          <a:lstStyle/>
          <a:p>
            <a:pPr marL="419100" indent="-419100" eaLnBrk="1">
              <a:buSzPct val="65000"/>
              <a:buFont typeface="Zapf Dingbats" pitchFamily="1" charset="2"/>
              <a:buBlip>
                <a:blip r:embed="rId2"/>
              </a:buBlip>
              <a:defRPr/>
            </a:pPr>
            <a:r>
              <a:rPr lang="tr-TR" altLang="tr-TR" smtClean="0"/>
              <a:t>Vizyonumuza ulaşabilmek için yakın gelecekte hangi sonuçları elde etmeliyiz?</a:t>
            </a:r>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ChangeArrowheads="1"/>
          </p:cNvSpPr>
          <p:nvPr>
            <p:ph type="title"/>
          </p:nvPr>
        </p:nvSpPr>
        <p:spPr>
          <a:xfrm>
            <a:off x="508000" y="596900"/>
            <a:ext cx="11987213" cy="1905000"/>
          </a:xfrm>
        </p:spPr>
        <p:txBody>
          <a:bodyPr/>
          <a:lstStyle/>
          <a:p>
            <a:pPr eaLnBrk="1">
              <a:defRPr/>
            </a:pPr>
            <a:r>
              <a:rPr lang="tr-TR">
                <a:ea typeface="ＭＳ Ｐゴシック" charset="0"/>
                <a:sym typeface="Gill Sans" charset="0"/>
              </a:rPr>
              <a:t>SMART</a:t>
            </a:r>
          </a:p>
        </p:txBody>
      </p:sp>
      <p:sp>
        <p:nvSpPr>
          <p:cNvPr id="49155" name="Rectangle 2"/>
          <p:cNvSpPr>
            <a:spLocks noGrp="1" noChangeArrowheads="1"/>
          </p:cNvSpPr>
          <p:nvPr>
            <p:ph type="body" idx="1"/>
          </p:nvPr>
        </p:nvSpPr>
        <p:spPr>
          <a:xfrm>
            <a:off x="508000" y="3035300"/>
            <a:ext cx="11987213" cy="5727700"/>
          </a:xfrm>
        </p:spPr>
        <p:txBody>
          <a:bodyPr/>
          <a:lstStyle/>
          <a:p>
            <a:pPr marL="419100" indent="-419100" eaLnBrk="1">
              <a:buSzPct val="65000"/>
              <a:buFont typeface="Zapf Dingbats" pitchFamily="1" charset="2"/>
              <a:buBlip>
                <a:blip r:embed="rId2"/>
              </a:buBlip>
              <a:defRPr/>
            </a:pPr>
            <a:r>
              <a:rPr lang="tr-TR" altLang="tr-TR" smtClean="0"/>
              <a:t>Spesific (Spesifik)</a:t>
            </a:r>
          </a:p>
          <a:p>
            <a:pPr marL="419100" indent="-419100" eaLnBrk="1">
              <a:buSzPct val="65000"/>
              <a:buFont typeface="Zapf Dingbats" pitchFamily="1" charset="2"/>
              <a:buBlip>
                <a:blip r:embed="rId2"/>
              </a:buBlip>
              <a:defRPr/>
            </a:pPr>
            <a:r>
              <a:rPr lang="tr-TR" altLang="tr-TR" smtClean="0"/>
              <a:t>Measurable (Ölçülebilir)</a:t>
            </a:r>
          </a:p>
          <a:p>
            <a:pPr marL="419100" indent="-419100" eaLnBrk="1">
              <a:buSzPct val="65000"/>
              <a:buFont typeface="Zapf Dingbats" pitchFamily="1" charset="2"/>
              <a:buBlip>
                <a:blip r:embed="rId2"/>
              </a:buBlip>
              <a:defRPr/>
            </a:pPr>
            <a:r>
              <a:rPr lang="tr-TR" altLang="tr-TR" smtClean="0"/>
              <a:t>Attainable (Ulaşılabilir)</a:t>
            </a:r>
          </a:p>
          <a:p>
            <a:pPr marL="419100" indent="-419100" eaLnBrk="1">
              <a:buSzPct val="65000"/>
              <a:buFont typeface="Zapf Dingbats" pitchFamily="1" charset="2"/>
              <a:buBlip>
                <a:blip r:embed="rId2"/>
              </a:buBlip>
              <a:defRPr/>
            </a:pPr>
            <a:r>
              <a:rPr lang="tr-TR" altLang="tr-TR" smtClean="0"/>
              <a:t>Result oriented (Sonuç odaklı)</a:t>
            </a:r>
          </a:p>
          <a:p>
            <a:pPr marL="419100" indent="-419100" eaLnBrk="1">
              <a:buSzPct val="65000"/>
              <a:buFont typeface="Zapf Dingbats" pitchFamily="1" charset="2"/>
              <a:buBlip>
                <a:blip r:embed="rId2"/>
              </a:buBlip>
              <a:defRPr/>
            </a:pPr>
            <a:r>
              <a:rPr lang="tr-TR" altLang="tr-TR" smtClean="0"/>
              <a:t>Time bounded (Zaman sınırlı)</a:t>
            </a:r>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508000" y="596900"/>
            <a:ext cx="11987213" cy="1905000"/>
          </a:xfrm>
        </p:spPr>
        <p:txBody>
          <a:bodyPr anchor="ctr"/>
          <a:lstStyle/>
          <a:p>
            <a:pPr eaLnBrk="1">
              <a:defRPr/>
            </a:pPr>
            <a:r>
              <a:rPr lang="tr-TR" altLang="tr-TR" smtClean="0"/>
              <a:t>DURUM ANALİZİ</a:t>
            </a:r>
          </a:p>
        </p:txBody>
      </p:sp>
      <p:pic>
        <p:nvPicPr>
          <p:cNvPr id="50179" name="Picture 2" descr="mevcut_durum.jpg"/>
          <p:cNvPicPr>
            <a:picLocks noChangeAspect="1"/>
          </p:cNvPicPr>
          <p:nvPr/>
        </p:nvPicPr>
        <p:blipFill>
          <a:blip r:embed="rId3"/>
          <a:srcRect t="6093" r="1190" b="6093"/>
          <a:stretch>
            <a:fillRect/>
          </a:stretch>
        </p:blipFill>
        <p:spPr bwMode="auto">
          <a:xfrm>
            <a:off x="1385888" y="2459038"/>
            <a:ext cx="9888537" cy="659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Grp="1" noChangeArrowheads="1"/>
          </p:cNvSpPr>
          <p:nvPr>
            <p:ph type="title"/>
          </p:nvPr>
        </p:nvSpPr>
        <p:spPr>
          <a:xfrm>
            <a:off x="508000" y="596900"/>
            <a:ext cx="11987213" cy="1905000"/>
          </a:xfrm>
        </p:spPr>
        <p:txBody>
          <a:bodyPr/>
          <a:lstStyle/>
          <a:p>
            <a:pPr eaLnBrk="1">
              <a:defRPr/>
            </a:pPr>
            <a:r>
              <a:rPr lang="tr-TR" altLang="tr-TR" smtClean="0"/>
              <a:t>DURUM ANALİZİ</a:t>
            </a:r>
          </a:p>
        </p:txBody>
      </p:sp>
      <p:sp>
        <p:nvSpPr>
          <p:cNvPr id="51203" name="Rectangle 2"/>
          <p:cNvSpPr>
            <a:spLocks noGrp="1" noChangeArrowheads="1"/>
          </p:cNvSpPr>
          <p:nvPr>
            <p:ph type="body" idx="1"/>
          </p:nvPr>
        </p:nvSpPr>
        <p:spPr>
          <a:xfrm>
            <a:off x="508000" y="3035300"/>
            <a:ext cx="11987213" cy="5727700"/>
          </a:xfrm>
        </p:spPr>
        <p:txBody>
          <a:bodyPr/>
          <a:lstStyle/>
          <a:p>
            <a:pPr marL="419100" indent="-419100" eaLnBrk="1">
              <a:lnSpc>
                <a:spcPct val="114000"/>
              </a:lnSpc>
              <a:spcBef>
                <a:spcPts val="500"/>
              </a:spcBef>
              <a:buSzPct val="65000"/>
              <a:buFont typeface="Zapf Dingbats" pitchFamily="1" charset="2"/>
              <a:buBlip>
                <a:blip r:embed="rId3"/>
              </a:buBlip>
              <a:defRPr/>
            </a:pPr>
            <a:r>
              <a:rPr lang="tr-TR" altLang="tr-TR" smtClean="0"/>
              <a:t>Mevzuat analizi</a:t>
            </a:r>
          </a:p>
          <a:p>
            <a:pPr marL="419100" indent="-419100" eaLnBrk="1">
              <a:lnSpc>
                <a:spcPct val="114000"/>
              </a:lnSpc>
              <a:spcBef>
                <a:spcPts val="500"/>
              </a:spcBef>
              <a:buSzPct val="65000"/>
              <a:buFont typeface="Zapf Dingbats" pitchFamily="1" charset="2"/>
              <a:buBlip>
                <a:blip r:embed="rId3"/>
              </a:buBlip>
              <a:defRPr/>
            </a:pPr>
            <a:r>
              <a:rPr lang="tr-TR" altLang="tr-TR" smtClean="0"/>
              <a:t>İç çevre analizi</a:t>
            </a:r>
          </a:p>
          <a:p>
            <a:pPr marL="419100" indent="-419100" eaLnBrk="1">
              <a:lnSpc>
                <a:spcPct val="114000"/>
              </a:lnSpc>
              <a:spcBef>
                <a:spcPts val="500"/>
              </a:spcBef>
              <a:buSzPct val="65000"/>
              <a:buFont typeface="Zapf Dingbats" pitchFamily="1" charset="2"/>
              <a:buBlip>
                <a:blip r:embed="rId3"/>
              </a:buBlip>
              <a:defRPr/>
            </a:pPr>
            <a:r>
              <a:rPr lang="tr-TR" altLang="tr-TR" smtClean="0"/>
              <a:t>Dış çevre analizi</a:t>
            </a:r>
          </a:p>
          <a:p>
            <a:pPr marL="419100" indent="-419100" eaLnBrk="1">
              <a:lnSpc>
                <a:spcPct val="114000"/>
              </a:lnSpc>
              <a:spcBef>
                <a:spcPts val="500"/>
              </a:spcBef>
              <a:buSzPct val="65000"/>
              <a:buFont typeface="Zapf Dingbats" pitchFamily="1" charset="2"/>
              <a:buBlip>
                <a:blip r:embed="rId3"/>
              </a:buBlip>
              <a:defRPr/>
            </a:pPr>
            <a:r>
              <a:rPr lang="tr-TR" altLang="tr-TR" smtClean="0"/>
              <a:t>GZFT analizi</a:t>
            </a:r>
          </a:p>
          <a:p>
            <a:pPr marL="419100" indent="-419100" eaLnBrk="1">
              <a:lnSpc>
                <a:spcPct val="114000"/>
              </a:lnSpc>
              <a:spcBef>
                <a:spcPts val="500"/>
              </a:spcBef>
              <a:buSzPct val="65000"/>
              <a:buFont typeface="Zapf Dingbats" pitchFamily="1" charset="2"/>
              <a:buBlip>
                <a:blip r:embed="rId3"/>
              </a:buBlip>
              <a:defRPr/>
            </a:pPr>
            <a:r>
              <a:rPr lang="tr-TR" altLang="tr-TR" smtClean="0"/>
              <a:t>Paydaş analizi</a:t>
            </a:r>
          </a:p>
          <a:p>
            <a:pPr marL="419100" indent="-419100" eaLnBrk="1">
              <a:lnSpc>
                <a:spcPct val="114000"/>
              </a:lnSpc>
              <a:spcBef>
                <a:spcPts val="500"/>
              </a:spcBef>
              <a:buSzPct val="65000"/>
              <a:buFont typeface="Zapf Dingbats" pitchFamily="1" charset="2"/>
              <a:buBlip>
                <a:blip r:embed="rId3"/>
              </a:buBlip>
              <a:defRPr/>
            </a:pPr>
            <a:r>
              <a:rPr lang="tr-TR" altLang="tr-TR" smtClean="0"/>
              <a:t>Problem analizi</a:t>
            </a:r>
          </a:p>
          <a:p>
            <a:pPr marL="419100" indent="-419100" eaLnBrk="1">
              <a:lnSpc>
                <a:spcPct val="114000"/>
              </a:lnSpc>
              <a:spcBef>
                <a:spcPts val="500"/>
              </a:spcBef>
              <a:buSzPct val="65000"/>
              <a:buFont typeface="Zapf Dingbats" pitchFamily="1" charset="2"/>
              <a:buBlip>
                <a:blip r:embed="rId3"/>
              </a:buBlip>
              <a:defRPr/>
            </a:pPr>
            <a:r>
              <a:rPr lang="tr-TR" altLang="tr-TR" smtClean="0"/>
              <a:t>Senaryo analizi</a:t>
            </a:r>
          </a:p>
          <a:p>
            <a:pPr marL="419100" indent="-419100" eaLnBrk="1">
              <a:lnSpc>
                <a:spcPct val="114000"/>
              </a:lnSpc>
              <a:spcBef>
                <a:spcPts val="500"/>
              </a:spcBef>
              <a:buSzPct val="65000"/>
              <a:buFont typeface="Zapf Dingbats" pitchFamily="1" charset="2"/>
              <a:buBlip>
                <a:blip r:embed="rId3"/>
              </a:buBlip>
              <a:defRPr/>
            </a:pPr>
            <a:r>
              <a:rPr lang="tr-TR" altLang="tr-TR" smtClean="0"/>
              <a:t>Risk analizi</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508000" y="596900"/>
            <a:ext cx="11987213" cy="1905000"/>
          </a:xfrm>
        </p:spPr>
        <p:txBody>
          <a:bodyPr/>
          <a:lstStyle/>
          <a:p>
            <a:pPr eaLnBrk="1">
              <a:defRPr/>
            </a:pPr>
            <a:r>
              <a:rPr lang="tr-TR" altLang="tr-TR" smtClean="0"/>
              <a:t>STRATEJİ</a:t>
            </a:r>
          </a:p>
        </p:txBody>
      </p:sp>
      <p:sp>
        <p:nvSpPr>
          <p:cNvPr id="15363" name="Rectangle 2"/>
          <p:cNvSpPr>
            <a:spLocks noGrp="1" noChangeArrowheads="1"/>
          </p:cNvSpPr>
          <p:nvPr>
            <p:ph type="body" idx="1"/>
          </p:nvPr>
        </p:nvSpPr>
        <p:spPr>
          <a:xfrm>
            <a:off x="508000" y="3035300"/>
            <a:ext cx="11987213" cy="5727700"/>
          </a:xfrm>
        </p:spPr>
        <p:txBody>
          <a:bodyPr/>
          <a:lstStyle/>
          <a:p>
            <a:pPr marL="476250" indent="-349250" eaLnBrk="1">
              <a:defRPr/>
            </a:pPr>
            <a:r>
              <a:rPr lang="tr-TR" altLang="tr-TR" smtClean="0"/>
              <a:t>Henry Mintzberg</a:t>
            </a:r>
            <a:r>
              <a:rPr lang="tr-TR" altLang="en-US" smtClean="0"/>
              <a:t>’</a:t>
            </a:r>
            <a:r>
              <a:rPr lang="tr-TR" altLang="tr-TR" smtClean="0"/>
              <a:t>in 5 P</a:t>
            </a:r>
            <a:r>
              <a:rPr lang="tr-TR" altLang="en-US" smtClean="0"/>
              <a:t>’</a:t>
            </a:r>
            <a:r>
              <a:rPr lang="tr-TR" altLang="tr-TR" smtClean="0"/>
              <a:t>si</a:t>
            </a:r>
          </a:p>
          <a:p>
            <a:pPr marL="476250" indent="-349250" eaLnBrk="1">
              <a:spcBef>
                <a:spcPts val="2400"/>
              </a:spcBef>
              <a:buSzPct val="65000"/>
              <a:buFont typeface="Zapf Dingbats" pitchFamily="1" charset="2"/>
              <a:buBlip>
                <a:blip r:embed="rId3"/>
              </a:buBlip>
              <a:defRPr/>
            </a:pPr>
            <a:r>
              <a:rPr lang="tr-TR" altLang="tr-TR" smtClean="0"/>
              <a:t>Plan: bilinçli bir şekilde ortaya konulmuş niyetler</a:t>
            </a:r>
          </a:p>
          <a:p>
            <a:pPr marL="476250" indent="-349250" eaLnBrk="1">
              <a:spcBef>
                <a:spcPts val="2400"/>
              </a:spcBef>
              <a:buSzPct val="65000"/>
              <a:buFont typeface="Zapf Dingbats" pitchFamily="1" charset="2"/>
              <a:buBlip>
                <a:blip r:embed="rId3"/>
              </a:buBlip>
              <a:defRPr/>
            </a:pPr>
            <a:r>
              <a:rPr lang="tr-TR" altLang="tr-TR" smtClean="0"/>
              <a:t>Manevra: hızlı değişen dış çevreye uyum</a:t>
            </a:r>
          </a:p>
          <a:p>
            <a:pPr marL="476250" indent="-349250" eaLnBrk="1">
              <a:spcBef>
                <a:spcPts val="2400"/>
              </a:spcBef>
              <a:buSzPct val="65000"/>
              <a:buFont typeface="Zapf Dingbats" pitchFamily="1" charset="2"/>
              <a:buBlip>
                <a:blip r:embed="rId3"/>
              </a:buBlip>
              <a:defRPr/>
            </a:pPr>
            <a:r>
              <a:rPr lang="tr-TR" altLang="tr-TR" smtClean="0"/>
              <a:t>Davranış kalıbı: benzer durumlarda benzer davranışlar</a:t>
            </a:r>
          </a:p>
          <a:p>
            <a:pPr marL="476250" indent="-349250" eaLnBrk="1">
              <a:spcBef>
                <a:spcPts val="2400"/>
              </a:spcBef>
              <a:buSzPct val="65000"/>
              <a:buFont typeface="Zapf Dingbats" pitchFamily="1" charset="2"/>
              <a:buBlip>
                <a:blip r:embed="rId3"/>
              </a:buBlip>
              <a:defRPr/>
            </a:pPr>
            <a:r>
              <a:rPr lang="tr-TR" altLang="tr-TR" smtClean="0"/>
              <a:t>Konumlanma: kurumun kendini nerede gördüğü ya da görmek istediği</a:t>
            </a:r>
          </a:p>
          <a:p>
            <a:pPr marL="476250" indent="-349250" eaLnBrk="1">
              <a:spcBef>
                <a:spcPts val="2400"/>
              </a:spcBef>
              <a:buSzPct val="65000"/>
              <a:buFont typeface="Zapf Dingbats" pitchFamily="1" charset="2"/>
              <a:buBlip>
                <a:blip r:embed="rId3"/>
              </a:buBlip>
              <a:defRPr/>
            </a:pPr>
            <a:r>
              <a:rPr lang="tr-TR" altLang="tr-TR" smtClean="0"/>
              <a:t>Bakış açısı: kurumun tamamı tarafından paylaşılan</a:t>
            </a:r>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ChangeArrowheads="1"/>
          </p:cNvSpPr>
          <p:nvPr>
            <p:ph type="title"/>
          </p:nvPr>
        </p:nvSpPr>
        <p:spPr>
          <a:xfrm>
            <a:off x="508000" y="596900"/>
            <a:ext cx="11987213" cy="1905000"/>
          </a:xfrm>
        </p:spPr>
        <p:txBody>
          <a:bodyPr/>
          <a:lstStyle/>
          <a:p>
            <a:pPr eaLnBrk="1">
              <a:defRPr/>
            </a:pPr>
            <a:r>
              <a:rPr lang="tr-TR" altLang="tr-TR" smtClean="0"/>
              <a:t>İÇ ÇEVRE ANALİZİ</a:t>
            </a:r>
          </a:p>
        </p:txBody>
      </p:sp>
      <p:sp>
        <p:nvSpPr>
          <p:cNvPr id="52227" name="Rectangle 2"/>
          <p:cNvSpPr>
            <a:spLocks noGrp="1" noChangeArrowheads="1"/>
          </p:cNvSpPr>
          <p:nvPr>
            <p:ph type="body" idx="1"/>
          </p:nvPr>
        </p:nvSpPr>
        <p:spPr>
          <a:xfrm>
            <a:off x="508000" y="3035300"/>
            <a:ext cx="11987213" cy="5727700"/>
          </a:xfrm>
        </p:spPr>
        <p:txBody>
          <a:bodyPr/>
          <a:lstStyle/>
          <a:p>
            <a:pPr marL="368300" indent="-368300" eaLnBrk="1">
              <a:buSzPct val="65000"/>
              <a:buFont typeface="Zapf Dingbats" pitchFamily="1" charset="2"/>
              <a:buBlip>
                <a:blip r:embed="rId2"/>
              </a:buBlip>
              <a:defRPr/>
            </a:pPr>
            <a:r>
              <a:rPr lang="tr-TR" altLang="tr-TR" smtClean="0"/>
              <a:t>Kurumsal yapı</a:t>
            </a:r>
          </a:p>
          <a:p>
            <a:pPr marL="368300" indent="-368300" eaLnBrk="1">
              <a:buSzPct val="65000"/>
              <a:buFont typeface="Zapf Dingbats" pitchFamily="1" charset="2"/>
              <a:buBlip>
                <a:blip r:embed="rId2"/>
              </a:buBlip>
              <a:defRPr/>
            </a:pPr>
            <a:r>
              <a:rPr lang="tr-TR" altLang="tr-TR" smtClean="0"/>
              <a:t>İnsan kaynakları</a:t>
            </a:r>
          </a:p>
          <a:p>
            <a:pPr marL="368300" indent="-368300" eaLnBrk="1">
              <a:buSzPct val="65000"/>
              <a:buFont typeface="Zapf Dingbats" pitchFamily="1" charset="2"/>
              <a:buBlip>
                <a:blip r:embed="rId2"/>
              </a:buBlip>
              <a:defRPr/>
            </a:pPr>
            <a:r>
              <a:rPr lang="tr-TR" altLang="tr-TR" smtClean="0"/>
              <a:t>Mali kaynaklar</a:t>
            </a:r>
          </a:p>
          <a:p>
            <a:pPr marL="368300" indent="-368300" eaLnBrk="1">
              <a:buSzPct val="65000"/>
              <a:buFont typeface="Zapf Dingbats" pitchFamily="1" charset="2"/>
              <a:buBlip>
                <a:blip r:embed="rId2"/>
              </a:buBlip>
              <a:defRPr/>
            </a:pPr>
            <a:r>
              <a:rPr lang="tr-TR" altLang="tr-TR" smtClean="0"/>
              <a:t>Teknoloji altyapısı</a:t>
            </a:r>
          </a:p>
          <a:p>
            <a:pPr marL="368300" indent="-368300" eaLnBrk="1">
              <a:buSzPct val="65000"/>
              <a:buFont typeface="Zapf Dingbats" pitchFamily="1" charset="2"/>
              <a:buBlip>
                <a:blip r:embed="rId2"/>
              </a:buBlip>
              <a:defRPr/>
            </a:pPr>
            <a:r>
              <a:rPr lang="tr-TR" altLang="tr-TR" smtClean="0"/>
              <a:t>Kurumsal kültür</a:t>
            </a:r>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Grp="1" noChangeArrowheads="1"/>
          </p:cNvSpPr>
          <p:nvPr>
            <p:ph type="title"/>
          </p:nvPr>
        </p:nvSpPr>
        <p:spPr>
          <a:xfrm>
            <a:off x="508000" y="596900"/>
            <a:ext cx="11987213" cy="1905000"/>
          </a:xfrm>
        </p:spPr>
        <p:txBody>
          <a:bodyPr/>
          <a:lstStyle/>
          <a:p>
            <a:pPr eaLnBrk="1">
              <a:defRPr/>
            </a:pPr>
            <a:r>
              <a:rPr lang="tr-TR" altLang="tr-TR" smtClean="0"/>
              <a:t>MEVZUAT ANALİZİ</a:t>
            </a:r>
          </a:p>
        </p:txBody>
      </p:sp>
      <p:sp>
        <p:nvSpPr>
          <p:cNvPr id="53251" name="Rectangle 2"/>
          <p:cNvSpPr>
            <a:spLocks noGrp="1" noChangeArrowheads="1"/>
          </p:cNvSpPr>
          <p:nvPr>
            <p:ph type="body" idx="1"/>
          </p:nvPr>
        </p:nvSpPr>
        <p:spPr>
          <a:xfrm>
            <a:off x="508000" y="3035300"/>
            <a:ext cx="11987213" cy="5727700"/>
          </a:xfrm>
        </p:spPr>
        <p:txBody>
          <a:bodyPr/>
          <a:lstStyle/>
          <a:p>
            <a:pPr marL="419100" indent="-419100" eaLnBrk="1">
              <a:buSzPct val="65000"/>
              <a:buFont typeface="Zapf Dingbats" pitchFamily="1" charset="2"/>
              <a:buBlip>
                <a:blip r:embed="rId2"/>
              </a:buBlip>
              <a:defRPr/>
            </a:pPr>
            <a:r>
              <a:rPr lang="tr-TR" altLang="tr-TR" smtClean="0"/>
              <a:t>Kuruluşun görev ve sorumlulukları</a:t>
            </a:r>
          </a:p>
          <a:p>
            <a:pPr marL="419100" indent="-419100" eaLnBrk="1">
              <a:buSzPct val="65000"/>
              <a:buFont typeface="Zapf Dingbats" pitchFamily="1" charset="2"/>
              <a:buBlip>
                <a:blip r:embed="rId2"/>
              </a:buBlip>
              <a:defRPr/>
            </a:pPr>
            <a:r>
              <a:rPr lang="tr-TR" altLang="tr-TR" smtClean="0"/>
              <a:t>Kuruluşun yetkileri</a:t>
            </a:r>
          </a:p>
          <a:p>
            <a:pPr marL="419100" indent="-419100" eaLnBrk="1">
              <a:buSzPct val="65000"/>
              <a:buFont typeface="Zapf Dingbats" pitchFamily="1" charset="2"/>
              <a:buBlip>
                <a:blip r:embed="rId2"/>
              </a:buBlip>
              <a:defRPr/>
            </a:pPr>
            <a:r>
              <a:rPr lang="tr-TR" altLang="tr-TR" smtClean="0"/>
              <a:t>Misyonumuzu hangi mevzuat tanımlamakta?</a:t>
            </a:r>
          </a:p>
          <a:p>
            <a:pPr marL="419100" indent="-419100" eaLnBrk="1">
              <a:buSzPct val="65000"/>
              <a:buFont typeface="Zapf Dingbats" pitchFamily="1" charset="2"/>
              <a:buBlip>
                <a:blip r:embed="rId2"/>
              </a:buBlip>
              <a:defRPr/>
            </a:pPr>
            <a:r>
              <a:rPr lang="tr-TR" altLang="tr-TR" smtClean="0"/>
              <a:t>Hangi mevzuatı göz önünde bulundurmalıyız?</a:t>
            </a:r>
          </a:p>
        </p:txBody>
      </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noChangeArrowheads="1"/>
          </p:cNvSpPr>
          <p:nvPr>
            <p:ph type="title"/>
          </p:nvPr>
        </p:nvSpPr>
        <p:spPr>
          <a:xfrm>
            <a:off x="508000" y="596900"/>
            <a:ext cx="11987213" cy="1905000"/>
          </a:xfrm>
        </p:spPr>
        <p:txBody>
          <a:bodyPr/>
          <a:lstStyle/>
          <a:p>
            <a:pPr eaLnBrk="1">
              <a:defRPr/>
            </a:pPr>
            <a:r>
              <a:rPr lang="tr-TR" altLang="tr-TR" smtClean="0"/>
              <a:t>MEVZUAT ANALİZİ</a:t>
            </a:r>
          </a:p>
        </p:txBody>
      </p:sp>
      <p:sp>
        <p:nvSpPr>
          <p:cNvPr id="54275" name="Rectangle 2"/>
          <p:cNvSpPr>
            <a:spLocks noGrp="1" noChangeArrowheads="1"/>
          </p:cNvSpPr>
          <p:nvPr>
            <p:ph type="body" idx="1"/>
          </p:nvPr>
        </p:nvSpPr>
        <p:spPr>
          <a:xfrm>
            <a:off x="508000" y="3035300"/>
            <a:ext cx="11987213" cy="5727700"/>
          </a:xfrm>
        </p:spPr>
        <p:txBody>
          <a:bodyPr/>
          <a:lstStyle/>
          <a:p>
            <a:pPr marL="414338" indent="-414338" defTabSz="577850" eaLnBrk="1">
              <a:spcBef>
                <a:spcPts val="4100"/>
              </a:spcBef>
              <a:buSzPct val="65000"/>
              <a:buFont typeface="Zapf Dingbats" pitchFamily="1" charset="2"/>
              <a:buBlip>
                <a:blip r:embed="rId2"/>
              </a:buBlip>
              <a:defRPr/>
            </a:pPr>
            <a:r>
              <a:rPr lang="tr-TR" altLang="tr-TR" sz="3300" smtClean="0"/>
              <a:t>Mevzuatı listeleyin</a:t>
            </a:r>
          </a:p>
          <a:p>
            <a:pPr marL="414338" indent="-414338" defTabSz="577850" eaLnBrk="1">
              <a:spcBef>
                <a:spcPts val="4100"/>
              </a:spcBef>
              <a:buSzPct val="65000"/>
              <a:buFont typeface="Zapf Dingbats" pitchFamily="1" charset="2"/>
              <a:buBlip>
                <a:blip r:embed="rId2"/>
              </a:buBlip>
              <a:defRPr/>
            </a:pPr>
            <a:r>
              <a:rPr lang="tr-TR" altLang="tr-TR" sz="3300" smtClean="0"/>
              <a:t>Sorumlulukları belirleyin</a:t>
            </a:r>
          </a:p>
          <a:p>
            <a:pPr marL="414338" indent="-414338" defTabSz="577850" eaLnBrk="1">
              <a:spcBef>
                <a:spcPts val="4100"/>
              </a:spcBef>
              <a:buSzPct val="65000"/>
              <a:buFont typeface="Zapf Dingbats" pitchFamily="1" charset="2"/>
              <a:buBlip>
                <a:blip r:embed="rId2"/>
              </a:buBlip>
              <a:defRPr/>
            </a:pPr>
            <a:r>
              <a:rPr lang="tr-TR" altLang="tr-TR" sz="3300" smtClean="0"/>
              <a:t>Mevzuattan kaynaklı görevleri uygun bir şekilde gerçekleştirebiliyor muyuz?</a:t>
            </a:r>
          </a:p>
          <a:p>
            <a:pPr marL="414338" indent="-414338" defTabSz="577850" eaLnBrk="1">
              <a:spcBef>
                <a:spcPts val="4100"/>
              </a:spcBef>
              <a:buSzPct val="65000"/>
              <a:buFont typeface="Zapf Dingbats" pitchFamily="1" charset="2"/>
              <a:buBlip>
                <a:blip r:embed="rId2"/>
              </a:buBlip>
              <a:defRPr/>
            </a:pPr>
            <a:r>
              <a:rPr lang="tr-TR" altLang="tr-TR" sz="3300" smtClean="0"/>
              <a:t>Eğer gerçekleştiremiyorsak neler yapmalıyız?</a:t>
            </a:r>
          </a:p>
          <a:p>
            <a:pPr marL="414338" indent="-414338" defTabSz="577850" eaLnBrk="1">
              <a:spcBef>
                <a:spcPts val="4100"/>
              </a:spcBef>
              <a:buSzPct val="65000"/>
              <a:buFont typeface="Zapf Dingbats" pitchFamily="1" charset="2"/>
              <a:buBlip>
                <a:blip r:embed="rId2"/>
              </a:buBlip>
              <a:defRPr/>
            </a:pPr>
            <a:r>
              <a:rPr lang="tr-TR" altLang="tr-TR" sz="3300" smtClean="0"/>
              <a:t>Mevzuat değişikliği gerekli midir?</a:t>
            </a:r>
            <a:endParaRPr lang="tr-TR" altLang="tr-TR" smtClean="0"/>
          </a:p>
        </p:txBody>
      </p:sp>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Grp="1" noChangeArrowheads="1"/>
          </p:cNvSpPr>
          <p:nvPr>
            <p:ph type="title"/>
          </p:nvPr>
        </p:nvSpPr>
        <p:spPr/>
        <p:txBody>
          <a:bodyPr/>
          <a:lstStyle/>
          <a:p>
            <a:pPr eaLnBrk="1">
              <a:defRPr/>
            </a:pPr>
            <a:r>
              <a:rPr lang="tr-TR" altLang="tr-TR" smtClean="0"/>
              <a:t>DIŞ ÇEVRE ANALİZİ</a:t>
            </a:r>
          </a:p>
        </p:txBody>
      </p:sp>
      <p:pic>
        <p:nvPicPr>
          <p:cNvPr id="61442" name="Test Your Awareness _ Whodunnit? [720p].mp4" descr="Test Your Awareness _ Whodunnit? [720p].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rcRect/>
          <a:stretch>
            <a:fillRect/>
          </a:stretch>
        </p:blipFill>
        <p:spPr bwMode="auto">
          <a:xfrm>
            <a:off x="320675" y="2208213"/>
            <a:ext cx="12361863" cy="695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6144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1442"/>
                </p:tgtEl>
              </p:cMediaNode>
            </p:video>
            <p:seq concurrent="1" nextAc="seek">
              <p:cTn id="8" restart="whenNotActive" fill="hold" evtFilter="cancelBubble" nodeType="interactiveSeq">
                <p:stCondLst>
                  <p:cond evt="onClick" delay="0">
                    <p:tgtEl>
                      <p:spTgt spid="6144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61442"/>
                                        </p:tgtEl>
                                      </p:cBhvr>
                                    </p:cmd>
                                  </p:childTnLst>
                                </p:cTn>
                              </p:par>
                            </p:childTnLst>
                          </p:cTn>
                        </p:par>
                      </p:childTnLst>
                    </p:cTn>
                  </p:par>
                </p:childTnLst>
              </p:cTn>
              <p:nextCondLst>
                <p:cond evt="onClick" delay="0">
                  <p:tgtEl>
                    <p:spTgt spid="61442"/>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Grp="1" noChangeArrowheads="1"/>
          </p:cNvSpPr>
          <p:nvPr>
            <p:ph type="title"/>
          </p:nvPr>
        </p:nvSpPr>
        <p:spPr>
          <a:xfrm>
            <a:off x="508000" y="596900"/>
            <a:ext cx="11987213" cy="1905000"/>
          </a:xfrm>
        </p:spPr>
        <p:txBody>
          <a:bodyPr/>
          <a:lstStyle/>
          <a:p>
            <a:pPr eaLnBrk="1">
              <a:defRPr/>
            </a:pPr>
            <a:r>
              <a:rPr lang="tr-TR" altLang="tr-TR" smtClean="0"/>
              <a:t>PEST(LE) ANALİZİ</a:t>
            </a:r>
          </a:p>
        </p:txBody>
      </p:sp>
      <p:sp>
        <p:nvSpPr>
          <p:cNvPr id="56323" name="Rectangle 2"/>
          <p:cNvSpPr>
            <a:spLocks noGrp="1" noChangeArrowheads="1"/>
          </p:cNvSpPr>
          <p:nvPr>
            <p:ph type="body" idx="1"/>
          </p:nvPr>
        </p:nvSpPr>
        <p:spPr>
          <a:xfrm>
            <a:off x="508000" y="3035300"/>
            <a:ext cx="11987213" cy="5727700"/>
          </a:xfrm>
        </p:spPr>
        <p:txBody>
          <a:bodyPr anchor="t"/>
          <a:lstStyle/>
          <a:p>
            <a:pPr marL="0" indent="0" eaLnBrk="1">
              <a:spcBef>
                <a:spcPts val="2000"/>
              </a:spcBef>
              <a:defRPr/>
            </a:pPr>
            <a:r>
              <a:rPr lang="tr-TR" altLang="tr-TR" smtClean="0"/>
              <a:t>Dış çevrenin değerlendirilmesinde kullanılabilir.</a:t>
            </a:r>
          </a:p>
          <a:p>
            <a:pPr marL="838200" lvl="1" indent="-419100" eaLnBrk="1">
              <a:spcBef>
                <a:spcPts val="2000"/>
              </a:spcBef>
              <a:buClr>
                <a:srgbClr val="BEBEBE"/>
              </a:buClr>
              <a:buSzPct val="125000"/>
              <a:buFontTx/>
              <a:buChar char="•"/>
              <a:defRPr/>
            </a:pPr>
            <a:r>
              <a:rPr lang="tr-TR" altLang="tr-TR" b="1" smtClean="0"/>
              <a:t>P</a:t>
            </a:r>
            <a:r>
              <a:rPr lang="tr-TR" altLang="tr-TR" smtClean="0"/>
              <a:t>olitik</a:t>
            </a:r>
          </a:p>
          <a:p>
            <a:pPr marL="838200" lvl="1" indent="-419100" eaLnBrk="1">
              <a:spcBef>
                <a:spcPts val="2000"/>
              </a:spcBef>
              <a:buClr>
                <a:srgbClr val="BEBEBE"/>
              </a:buClr>
              <a:buSzPct val="125000"/>
              <a:buFontTx/>
              <a:buChar char="•"/>
              <a:defRPr/>
            </a:pPr>
            <a:r>
              <a:rPr lang="tr-TR" altLang="tr-TR" b="1" smtClean="0"/>
              <a:t>E</a:t>
            </a:r>
            <a:r>
              <a:rPr lang="tr-TR" altLang="tr-TR" smtClean="0"/>
              <a:t>konomik</a:t>
            </a:r>
          </a:p>
          <a:p>
            <a:pPr marL="838200" lvl="1" indent="-419100" eaLnBrk="1">
              <a:spcBef>
                <a:spcPts val="2000"/>
              </a:spcBef>
              <a:buClr>
                <a:srgbClr val="BEBEBE"/>
              </a:buClr>
              <a:buSzPct val="125000"/>
              <a:buFontTx/>
              <a:buChar char="•"/>
              <a:defRPr/>
            </a:pPr>
            <a:r>
              <a:rPr lang="tr-TR" altLang="tr-TR" b="1" smtClean="0"/>
              <a:t>S</a:t>
            </a:r>
            <a:r>
              <a:rPr lang="tr-TR" altLang="tr-TR" smtClean="0"/>
              <a:t>osyal</a:t>
            </a:r>
          </a:p>
          <a:p>
            <a:pPr marL="838200" lvl="1" indent="-419100" eaLnBrk="1">
              <a:spcBef>
                <a:spcPts val="2000"/>
              </a:spcBef>
              <a:buClr>
                <a:srgbClr val="BEBEBE"/>
              </a:buClr>
              <a:buSzPct val="125000"/>
              <a:buFontTx/>
              <a:buChar char="•"/>
              <a:defRPr/>
            </a:pPr>
            <a:r>
              <a:rPr lang="tr-TR" altLang="tr-TR" b="1" smtClean="0"/>
              <a:t>T</a:t>
            </a:r>
            <a:r>
              <a:rPr lang="tr-TR" altLang="tr-TR" smtClean="0"/>
              <a:t>eknolojik</a:t>
            </a:r>
          </a:p>
          <a:p>
            <a:pPr marL="838200" lvl="1" indent="-419100" eaLnBrk="1">
              <a:spcBef>
                <a:spcPts val="2000"/>
              </a:spcBef>
              <a:buClr>
                <a:srgbClr val="BEBEBE"/>
              </a:buClr>
              <a:buSzPct val="125000"/>
              <a:buFontTx/>
              <a:buChar char="•"/>
              <a:defRPr/>
            </a:pPr>
            <a:r>
              <a:rPr lang="tr-TR" altLang="tr-TR" b="1" smtClean="0"/>
              <a:t>L</a:t>
            </a:r>
            <a:r>
              <a:rPr lang="tr-TR" altLang="tr-TR" smtClean="0"/>
              <a:t>egal</a:t>
            </a:r>
          </a:p>
          <a:p>
            <a:pPr marL="838200" lvl="1" indent="-419100" eaLnBrk="1">
              <a:spcBef>
                <a:spcPts val="2000"/>
              </a:spcBef>
              <a:buClr>
                <a:srgbClr val="BEBEBE"/>
              </a:buClr>
              <a:buSzPct val="125000"/>
              <a:buFontTx/>
              <a:buChar char="•"/>
              <a:defRPr/>
            </a:pPr>
            <a:r>
              <a:rPr lang="tr-TR" altLang="tr-TR" b="1" smtClean="0"/>
              <a:t>E</a:t>
            </a:r>
            <a:r>
              <a:rPr lang="tr-TR" altLang="tr-TR" smtClean="0"/>
              <a:t>kolojik</a:t>
            </a:r>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Grp="1" noChangeArrowheads="1"/>
          </p:cNvSpPr>
          <p:nvPr>
            <p:ph type="title"/>
          </p:nvPr>
        </p:nvSpPr>
        <p:spPr>
          <a:xfrm>
            <a:off x="508000" y="596900"/>
            <a:ext cx="11987213" cy="1905000"/>
          </a:xfrm>
        </p:spPr>
        <p:txBody>
          <a:bodyPr/>
          <a:lstStyle/>
          <a:p>
            <a:pPr eaLnBrk="1">
              <a:defRPr/>
            </a:pPr>
            <a:r>
              <a:rPr lang="tr-TR" altLang="tr-TR" smtClean="0"/>
              <a:t>FT: PEST YÖNTEMİ</a:t>
            </a:r>
          </a:p>
        </p:txBody>
      </p:sp>
      <p:graphicFrame>
        <p:nvGraphicFramePr>
          <p:cNvPr id="63490" name="Group 2"/>
          <p:cNvGraphicFramePr>
            <a:graphicFrameLocks noGrp="1"/>
          </p:cNvGraphicFramePr>
          <p:nvPr/>
        </p:nvGraphicFramePr>
        <p:xfrm>
          <a:off x="508000" y="3035300"/>
          <a:ext cx="11925300" cy="5730875"/>
        </p:xfrm>
        <a:graphic>
          <a:graphicData uri="http://schemas.openxmlformats.org/drawingml/2006/table">
            <a:tbl>
              <a:tblPr/>
              <a:tblGrid>
                <a:gridCol w="3975100"/>
                <a:gridCol w="3975100"/>
                <a:gridCol w="3975100"/>
              </a:tblGrid>
              <a:tr h="1146175">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28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800" b="1"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OLASILIK</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800" b="1"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ETKİ YÖNÜ</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r>
              <a:tr h="1146175">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Politik</a:t>
                      </a: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5D0"/>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r>
              <a:tr h="1146175">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Ekonomik</a:t>
                      </a: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5D0"/>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r>
              <a:tr h="1146175">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Sosyal</a:t>
                      </a: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5D0"/>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r>
              <a:tr h="1146175">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Teknolojik</a:t>
                      </a: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6D5D0"/>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3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E6E3DA"/>
                    </a:solidFill>
                  </a:tcPr>
                </a:tc>
              </a:tr>
            </a:tbl>
          </a:graphicData>
        </a:graphic>
      </p:graphicFrame>
    </p:spTree>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ChangeArrowheads="1"/>
          </p:cNvSpPr>
          <p:nvPr>
            <p:ph type="title"/>
          </p:nvPr>
        </p:nvSpPr>
        <p:spPr>
          <a:xfrm>
            <a:off x="508000" y="596900"/>
            <a:ext cx="11987213" cy="1905000"/>
          </a:xfrm>
        </p:spPr>
        <p:txBody>
          <a:bodyPr/>
          <a:lstStyle/>
          <a:p>
            <a:pPr eaLnBrk="1">
              <a:defRPr/>
            </a:pPr>
            <a:r>
              <a:rPr lang="tr-TR" altLang="tr-TR" smtClean="0"/>
              <a:t>GZFT ANALİZİ</a:t>
            </a:r>
          </a:p>
        </p:txBody>
      </p:sp>
      <p:sp>
        <p:nvSpPr>
          <p:cNvPr id="58371" name="Rectangle 2"/>
          <p:cNvSpPr>
            <a:spLocks noGrp="1" noChangeArrowheads="1"/>
          </p:cNvSpPr>
          <p:nvPr>
            <p:ph type="body" idx="1"/>
          </p:nvPr>
        </p:nvSpPr>
        <p:spPr>
          <a:xfrm>
            <a:off x="508000" y="3035300"/>
            <a:ext cx="11987213" cy="5727700"/>
          </a:xfrm>
        </p:spPr>
        <p:txBody>
          <a:bodyPr/>
          <a:lstStyle/>
          <a:p>
            <a:pPr marL="419100" indent="-419100" eaLnBrk="1">
              <a:buSzPct val="65000"/>
              <a:buFont typeface="Zapf Dingbats" pitchFamily="1" charset="2"/>
              <a:buBlip>
                <a:blip r:embed="rId3"/>
              </a:buBlip>
              <a:defRPr/>
            </a:pPr>
            <a:r>
              <a:rPr lang="tr-TR" altLang="tr-TR" smtClean="0"/>
              <a:t>GZFT analizi kuruluşun Güçlü ve Zayıf yanları ile dış çevreden kaynaklı Fırsat ve Tehditleri belirlemede ve analiz etmede kullanılan bir tekniktir.</a:t>
            </a:r>
          </a:p>
        </p:txBody>
      </p:sp>
    </p:spTree>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Grp="1" noChangeArrowheads="1"/>
          </p:cNvSpPr>
          <p:nvPr>
            <p:ph type="title"/>
          </p:nvPr>
        </p:nvSpPr>
        <p:spPr>
          <a:xfrm>
            <a:off x="508000" y="596900"/>
            <a:ext cx="11987213" cy="1905000"/>
          </a:xfrm>
        </p:spPr>
        <p:txBody>
          <a:bodyPr/>
          <a:lstStyle/>
          <a:p>
            <a:pPr eaLnBrk="1">
              <a:defRPr/>
            </a:pPr>
            <a:r>
              <a:rPr lang="tr-TR" altLang="tr-TR" smtClean="0"/>
              <a:t>GZFT ANALİZİ</a:t>
            </a:r>
          </a:p>
        </p:txBody>
      </p:sp>
      <p:grpSp>
        <p:nvGrpSpPr>
          <p:cNvPr id="75779" name="Grup 1"/>
          <p:cNvGrpSpPr>
            <a:grpSpLocks/>
          </p:cNvGrpSpPr>
          <p:nvPr/>
        </p:nvGrpSpPr>
        <p:grpSpPr bwMode="auto">
          <a:xfrm>
            <a:off x="341313" y="3071813"/>
            <a:ext cx="8188325" cy="1436687"/>
            <a:chOff x="341312" y="3071813"/>
            <a:chExt cx="8188326" cy="1436687"/>
          </a:xfrm>
        </p:grpSpPr>
        <p:sp>
          <p:nvSpPr>
            <p:cNvPr id="59404" name="AutoShape 3"/>
            <p:cNvSpPr>
              <a:spLocks/>
            </p:cNvSpPr>
            <p:nvPr/>
          </p:nvSpPr>
          <p:spPr bwMode="auto">
            <a:xfrm>
              <a:off x="341312" y="3071813"/>
              <a:ext cx="2857500" cy="723900"/>
            </a:xfrm>
            <a:custGeom>
              <a:avLst/>
              <a:gdLst>
                <a:gd name="T0" fmla="*/ 1428872 w 21600"/>
                <a:gd name="T1" fmla="*/ 361979 h 21600"/>
                <a:gd name="T2" fmla="*/ 1428872 w 21600"/>
                <a:gd name="T3" fmla="*/ 361979 h 21600"/>
                <a:gd name="T4" fmla="*/ 1428872 w 21600"/>
                <a:gd name="T5" fmla="*/ 361979 h 21600"/>
                <a:gd name="T6" fmla="*/ 1428872 w 21600"/>
                <a:gd name="T7" fmla="*/ 36197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mtClean="0"/>
                <a:t>G, Z      içsel</a:t>
              </a:r>
            </a:p>
          </p:txBody>
        </p:sp>
        <p:sp>
          <p:nvSpPr>
            <p:cNvPr id="59405" name="Line 4"/>
            <p:cNvSpPr>
              <a:spLocks noChangeShapeType="1"/>
            </p:cNvSpPr>
            <p:nvPr/>
          </p:nvSpPr>
          <p:spPr bwMode="auto">
            <a:xfrm>
              <a:off x="1403349" y="3433763"/>
              <a:ext cx="563563" cy="0"/>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59406" name="Line 5"/>
            <p:cNvSpPr>
              <a:spLocks noChangeShapeType="1"/>
            </p:cNvSpPr>
            <p:nvPr/>
          </p:nvSpPr>
          <p:spPr bwMode="auto">
            <a:xfrm>
              <a:off x="1250949" y="4146550"/>
              <a:ext cx="561975" cy="0"/>
            </a:xfrm>
            <a:prstGeom prst="line">
              <a:avLst/>
            </a:prstGeom>
            <a:noFill/>
            <a:ln w="38100">
              <a:solidFill>
                <a:srgbClr val="6F6A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
          <p:nvSpPr>
            <p:cNvPr id="59407" name="AutoShape 6"/>
            <p:cNvSpPr>
              <a:spLocks/>
            </p:cNvSpPr>
            <p:nvPr/>
          </p:nvSpPr>
          <p:spPr bwMode="auto">
            <a:xfrm>
              <a:off x="341312" y="3784600"/>
              <a:ext cx="2857500" cy="723900"/>
            </a:xfrm>
            <a:custGeom>
              <a:avLst/>
              <a:gdLst>
                <a:gd name="T0" fmla="*/ 1428872 w 21600"/>
                <a:gd name="T1" fmla="*/ 361979 h 21600"/>
                <a:gd name="T2" fmla="*/ 1428872 w 21600"/>
                <a:gd name="T3" fmla="*/ 361979 h 21600"/>
                <a:gd name="T4" fmla="*/ 1428872 w 21600"/>
                <a:gd name="T5" fmla="*/ 361979 h 21600"/>
                <a:gd name="T6" fmla="*/ 1428872 w 21600"/>
                <a:gd name="T7" fmla="*/ 36197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algn="l" eaLnBrk="1">
                <a:defRPr/>
              </a:pPr>
              <a:r>
                <a:rPr lang="tr-TR" altLang="tr-TR" smtClean="0"/>
                <a:t> F, T      dışsal</a:t>
              </a:r>
            </a:p>
          </p:txBody>
        </p:sp>
        <p:pic>
          <p:nvPicPr>
            <p:cNvPr id="59408" name="Picture 7"/>
            <p:cNvPicPr>
              <a:picLocks noChangeAspect="1"/>
            </p:cNvPicPr>
            <p:nvPr/>
          </p:nvPicPr>
          <p:blipFill>
            <a:blip r:embed="rId2"/>
            <a:srcRect/>
            <a:stretch>
              <a:fillRect/>
            </a:stretch>
          </p:blipFill>
          <p:spPr bwMode="auto">
            <a:xfrm>
              <a:off x="3254374" y="3194050"/>
              <a:ext cx="1481138" cy="48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9409" name="Picture 8"/>
            <p:cNvPicPr>
              <a:picLocks noChangeAspect="1"/>
            </p:cNvPicPr>
            <p:nvPr/>
          </p:nvPicPr>
          <p:blipFill>
            <a:blip r:embed="rId2"/>
            <a:srcRect/>
            <a:stretch>
              <a:fillRect/>
            </a:stretch>
          </p:blipFill>
          <p:spPr bwMode="auto">
            <a:xfrm>
              <a:off x="3254374" y="3905250"/>
              <a:ext cx="1481138" cy="48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9410" name="AutoShape 9"/>
            <p:cNvSpPr>
              <a:spLocks/>
            </p:cNvSpPr>
            <p:nvPr/>
          </p:nvSpPr>
          <p:spPr bwMode="auto">
            <a:xfrm>
              <a:off x="4945063" y="3071813"/>
              <a:ext cx="2928937" cy="723900"/>
            </a:xfrm>
            <a:custGeom>
              <a:avLst/>
              <a:gdLst>
                <a:gd name="T0" fmla="*/ 1464501 w 21600"/>
                <a:gd name="T1" fmla="*/ 361979 h 21600"/>
                <a:gd name="T2" fmla="*/ 1464501 w 21600"/>
                <a:gd name="T3" fmla="*/ 361979 h 21600"/>
                <a:gd name="T4" fmla="*/ 1464501 w 21600"/>
                <a:gd name="T5" fmla="*/ 361979 h 21600"/>
                <a:gd name="T6" fmla="*/ 1464501 w 21600"/>
                <a:gd name="T7" fmla="*/ 36197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mtClean="0"/>
                <a:t>Gerçekleşmiş</a:t>
              </a:r>
            </a:p>
          </p:txBody>
        </p:sp>
        <p:sp>
          <p:nvSpPr>
            <p:cNvPr id="59411" name="AutoShape 10"/>
            <p:cNvSpPr>
              <a:spLocks/>
            </p:cNvSpPr>
            <p:nvPr/>
          </p:nvSpPr>
          <p:spPr bwMode="auto">
            <a:xfrm>
              <a:off x="4932363" y="3784600"/>
              <a:ext cx="3597275" cy="723900"/>
            </a:xfrm>
            <a:custGeom>
              <a:avLst/>
              <a:gdLst>
                <a:gd name="T0" fmla="*/ 1798277 w 21600"/>
                <a:gd name="T1" fmla="*/ 361979 h 21600"/>
                <a:gd name="T2" fmla="*/ 1798277 w 21600"/>
                <a:gd name="T3" fmla="*/ 361979 h 21600"/>
                <a:gd name="T4" fmla="*/ 1798277 w 21600"/>
                <a:gd name="T5" fmla="*/ 361979 h 21600"/>
                <a:gd name="T6" fmla="*/ 1798277 w 21600"/>
                <a:gd name="T7" fmla="*/ 36197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mtClean="0"/>
                <a:t>Gerçekleşmemiş</a:t>
              </a:r>
            </a:p>
          </p:txBody>
        </p:sp>
      </p:grpSp>
      <p:grpSp>
        <p:nvGrpSpPr>
          <p:cNvPr id="75780" name="Group 11"/>
          <p:cNvGrpSpPr>
            <a:grpSpLocks/>
          </p:cNvGrpSpPr>
          <p:nvPr/>
        </p:nvGrpSpPr>
        <p:grpSpPr bwMode="auto">
          <a:xfrm>
            <a:off x="3138488" y="4979988"/>
            <a:ext cx="6726237" cy="3756025"/>
            <a:chOff x="-19050" y="-1"/>
            <a:chExt cx="6725130" cy="3757285"/>
          </a:xfrm>
        </p:grpSpPr>
        <p:sp>
          <p:nvSpPr>
            <p:cNvPr id="66572" name="AutoShape 12" descr="paint_tile_2x.png"/>
            <p:cNvSpPr>
              <a:spLocks/>
            </p:cNvSpPr>
            <p:nvPr/>
          </p:nvSpPr>
          <p:spPr bwMode="auto">
            <a:xfrm>
              <a:off x="1441210" y="-1"/>
              <a:ext cx="3758581" cy="3757285"/>
            </a:xfrm>
            <a:custGeom>
              <a:avLst/>
              <a:gdLst>
                <a:gd name="T0" fmla="*/ 358957951 w 19679"/>
                <a:gd name="T1" fmla="*/ 393700423 h 19679"/>
                <a:gd name="T2" fmla="*/ 358957951 w 19679"/>
                <a:gd name="T3" fmla="*/ 393700423 h 19679"/>
                <a:gd name="T4" fmla="*/ 358957951 w 19679"/>
                <a:gd name="T5" fmla="*/ 393700423 h 19679"/>
                <a:gd name="T6" fmla="*/ 358957951 w 19679"/>
                <a:gd name="T7" fmla="*/ 39370042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blipFill dpi="0" rotWithShape="0">
              <a:blip r:embed="rId3"/>
              <a:srcRect/>
              <a:tile tx="0" ty="0" sx="100000" sy="100000" flip="none" algn="tl"/>
            </a:blipFill>
            <a:ln>
              <a:noFill/>
            </a:ln>
            <a:effectLst>
              <a:outerShdw blurRad="50800" dist="25400" dir="5400000" algn="ctr" rotWithShape="0">
                <a:srgbClr val="000000">
                  <a:alpha val="59998"/>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a:defRPr/>
              </a:pPr>
              <a:endParaRPr lang="tr-TR"/>
            </a:p>
          </p:txBody>
        </p:sp>
        <p:sp>
          <p:nvSpPr>
            <p:cNvPr id="59398" name="AutoShape 13"/>
            <p:cNvSpPr>
              <a:spLocks/>
            </p:cNvSpPr>
            <p:nvPr/>
          </p:nvSpPr>
          <p:spPr bwMode="auto">
            <a:xfrm>
              <a:off x="2334825" y="1098918"/>
              <a:ext cx="468236" cy="724143"/>
            </a:xfrm>
            <a:custGeom>
              <a:avLst/>
              <a:gdLst>
                <a:gd name="T0" fmla="*/ 233859 w 21600"/>
                <a:gd name="T1" fmla="*/ 361951 h 21600"/>
                <a:gd name="T2" fmla="*/ 233859 w 21600"/>
                <a:gd name="T3" fmla="*/ 361951 h 21600"/>
                <a:gd name="T4" fmla="*/ 233859 w 21600"/>
                <a:gd name="T5" fmla="*/ 361951 h 21600"/>
                <a:gd name="T6" fmla="*/ 233859 w 21600"/>
                <a:gd name="T7" fmla="*/ 36195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tr-TR" b="1">
                  <a:latin typeface="Avenir Next Medium" charset="0"/>
                  <a:ea typeface="ＭＳ Ｐゴシック" charset="0"/>
                  <a:sym typeface="Avenir Next Medium" charset="0"/>
                </a:rPr>
                <a:t>G</a:t>
              </a:r>
              <a:endParaRPr lang="tr-TR">
                <a:latin typeface="Avenir Next Medium" charset="0"/>
                <a:ea typeface="ＭＳ Ｐゴシック" charset="0"/>
                <a:sym typeface="Avenir Next Medium" charset="0"/>
              </a:endParaRPr>
            </a:p>
          </p:txBody>
        </p:sp>
        <p:sp>
          <p:nvSpPr>
            <p:cNvPr id="59399" name="AutoShape 14"/>
            <p:cNvSpPr>
              <a:spLocks/>
            </p:cNvSpPr>
            <p:nvPr/>
          </p:nvSpPr>
          <p:spPr bwMode="auto">
            <a:xfrm>
              <a:off x="3760165" y="1857997"/>
              <a:ext cx="393635" cy="724143"/>
            </a:xfrm>
            <a:custGeom>
              <a:avLst/>
              <a:gdLst>
                <a:gd name="T0" fmla="*/ 196825 w 21600"/>
                <a:gd name="T1" fmla="*/ 361951 h 21600"/>
                <a:gd name="T2" fmla="*/ 196825 w 21600"/>
                <a:gd name="T3" fmla="*/ 361951 h 21600"/>
                <a:gd name="T4" fmla="*/ 196825 w 21600"/>
                <a:gd name="T5" fmla="*/ 361951 h 21600"/>
                <a:gd name="T6" fmla="*/ 196825 w 21600"/>
                <a:gd name="T7" fmla="*/ 36195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tr-TR" b="1">
                  <a:latin typeface="Avenir Next Medium" charset="0"/>
                  <a:ea typeface="ＭＳ Ｐゴシック" charset="0"/>
                  <a:sym typeface="Avenir Next Medium" charset="0"/>
                </a:rPr>
                <a:t>Z</a:t>
              </a:r>
              <a:endParaRPr lang="tr-TR">
                <a:latin typeface="Avenir Next Medium" charset="0"/>
                <a:ea typeface="ＭＳ Ｐゴシック" charset="0"/>
                <a:sym typeface="Avenir Next Medium" charset="0"/>
              </a:endParaRPr>
            </a:p>
          </p:txBody>
        </p:sp>
        <p:sp>
          <p:nvSpPr>
            <p:cNvPr id="59400" name="AutoShape 15"/>
            <p:cNvSpPr>
              <a:spLocks/>
            </p:cNvSpPr>
            <p:nvPr/>
          </p:nvSpPr>
          <p:spPr bwMode="auto">
            <a:xfrm>
              <a:off x="441249" y="1857997"/>
              <a:ext cx="376175" cy="724143"/>
            </a:xfrm>
            <a:custGeom>
              <a:avLst/>
              <a:gdLst>
                <a:gd name="T0" fmla="*/ 188138 w 21600"/>
                <a:gd name="T1" fmla="*/ 361951 h 21600"/>
                <a:gd name="T2" fmla="*/ 188138 w 21600"/>
                <a:gd name="T3" fmla="*/ 361951 h 21600"/>
                <a:gd name="T4" fmla="*/ 188138 w 21600"/>
                <a:gd name="T5" fmla="*/ 361951 h 21600"/>
                <a:gd name="T6" fmla="*/ 188138 w 21600"/>
                <a:gd name="T7" fmla="*/ 36195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tr-TR" b="1">
                  <a:latin typeface="Avenir Next Medium" charset="0"/>
                  <a:ea typeface="ＭＳ Ｐゴシック" charset="0"/>
                  <a:sym typeface="Avenir Next Medium" charset="0"/>
                </a:rPr>
                <a:t>F</a:t>
              </a:r>
              <a:endParaRPr lang="tr-TR">
                <a:latin typeface="Avenir Next Medium" charset="0"/>
                <a:ea typeface="ＭＳ Ｐゴシック" charset="0"/>
                <a:sym typeface="Avenir Next Medium" charset="0"/>
              </a:endParaRPr>
            </a:p>
          </p:txBody>
        </p:sp>
        <p:sp>
          <p:nvSpPr>
            <p:cNvPr id="59401" name="AutoShape 16"/>
            <p:cNvSpPr>
              <a:spLocks/>
            </p:cNvSpPr>
            <p:nvPr/>
          </p:nvSpPr>
          <p:spPr bwMode="auto">
            <a:xfrm>
              <a:off x="5956903" y="1098918"/>
              <a:ext cx="374588" cy="724143"/>
            </a:xfrm>
            <a:custGeom>
              <a:avLst/>
              <a:gdLst>
                <a:gd name="T0" fmla="*/ 186996 w 21600"/>
                <a:gd name="T1" fmla="*/ 361951 h 21600"/>
                <a:gd name="T2" fmla="*/ 186996 w 21600"/>
                <a:gd name="T3" fmla="*/ 361951 h 21600"/>
                <a:gd name="T4" fmla="*/ 186996 w 21600"/>
                <a:gd name="T5" fmla="*/ 361951 h 21600"/>
                <a:gd name="T6" fmla="*/ 186996 w 21600"/>
                <a:gd name="T7" fmla="*/ 36195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tr-TR" b="1">
                  <a:latin typeface="Avenir Next Medium" charset="0"/>
                  <a:ea typeface="ＭＳ Ｐゴシック" charset="0"/>
                  <a:sym typeface="Avenir Next Medium" charset="0"/>
                </a:rPr>
                <a:t>T</a:t>
              </a:r>
              <a:endParaRPr lang="tr-TR">
                <a:latin typeface="Avenir Next Medium" charset="0"/>
                <a:ea typeface="ＭＳ Ｐゴシック" charset="0"/>
                <a:sym typeface="Avenir Next Medium" charset="0"/>
              </a:endParaRPr>
            </a:p>
          </p:txBody>
        </p:sp>
        <p:pic>
          <p:nvPicPr>
            <p:cNvPr id="59402" name="Picture 17"/>
            <p:cNvPicPr>
              <a:picLocks noChangeAspect="1"/>
            </p:cNvPicPr>
            <p:nvPr/>
          </p:nvPicPr>
          <p:blipFill>
            <a:blip r:embed="rId2"/>
            <a:srcRect/>
            <a:stretch>
              <a:fillRect/>
            </a:stretch>
          </p:blipFill>
          <p:spPr bwMode="auto">
            <a:xfrm>
              <a:off x="-19050" y="2401104"/>
              <a:ext cx="1480893" cy="48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9403" name="Picture 18"/>
            <p:cNvPicPr>
              <a:picLocks noChangeAspect="1"/>
            </p:cNvPicPr>
            <p:nvPr/>
          </p:nvPicPr>
          <p:blipFill>
            <a:blip r:embed="rId2"/>
            <a:srcRect/>
            <a:stretch>
              <a:fillRect/>
            </a:stretch>
          </p:blipFill>
          <p:spPr bwMode="auto">
            <a:xfrm flipH="1">
              <a:off x="5225187" y="1699194"/>
              <a:ext cx="1480893" cy="48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Grp="1" noChangeArrowheads="1"/>
          </p:cNvSpPr>
          <p:nvPr>
            <p:ph type="title"/>
          </p:nvPr>
        </p:nvSpPr>
        <p:spPr>
          <a:xfrm>
            <a:off x="508000" y="596900"/>
            <a:ext cx="11987213" cy="1905000"/>
          </a:xfrm>
        </p:spPr>
        <p:txBody>
          <a:bodyPr/>
          <a:lstStyle/>
          <a:p>
            <a:pPr eaLnBrk="1">
              <a:defRPr/>
            </a:pPr>
            <a:r>
              <a:rPr lang="tr-TR" altLang="tr-TR" smtClean="0"/>
              <a:t>GZFT MATRİSİ</a:t>
            </a:r>
          </a:p>
        </p:txBody>
      </p:sp>
      <p:graphicFrame>
        <p:nvGraphicFramePr>
          <p:cNvPr id="67586" name="Group 2"/>
          <p:cNvGraphicFramePr>
            <a:graphicFrameLocks noGrp="1"/>
          </p:cNvGraphicFramePr>
          <p:nvPr/>
        </p:nvGraphicFramePr>
        <p:xfrm>
          <a:off x="508000" y="3035300"/>
          <a:ext cx="11925300" cy="5729289"/>
        </p:xfrm>
        <a:graphic>
          <a:graphicData uri="http://schemas.openxmlformats.org/drawingml/2006/table">
            <a:tbl>
              <a:tblPr/>
              <a:tblGrid>
                <a:gridCol w="3975100"/>
                <a:gridCol w="3975100"/>
                <a:gridCol w="3975100"/>
              </a:tblGrid>
              <a:tr h="1909763">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28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800" b="1"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GÜÇLÜ YÖNLER</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800" b="1"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ZAYIF YÖNLER</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r>
              <a:tr h="1909763">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3000" b="1"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FIRSATLAR</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5D0"/>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r>
                        <a:rPr kumimoji="0" lang="tr-TR" altLang="tr-TR" sz="3000" b="0" i="0" u="none" strike="noStrike" cap="none" normalizeH="0" baseline="0" smtClean="0">
                          <a:ln>
                            <a:noFill/>
                          </a:ln>
                          <a:solidFill>
                            <a:srgbClr val="606060"/>
                          </a:solidFill>
                          <a:effectLst/>
                          <a:latin typeface="Gill Sans" pitchFamily="1" charset="0"/>
                          <a:ea typeface="MS PGothic" pitchFamily="34" charset="-128"/>
                          <a:sym typeface="Gill Sans" pitchFamily="1" charset="0"/>
                        </a:rPr>
                        <a:t>G-F Stratejileri</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r>
                        <a:rPr kumimoji="0" lang="tr-TR" altLang="tr-TR" sz="3000" b="0" i="0" u="none" strike="noStrike" cap="none" normalizeH="0" baseline="0" smtClean="0">
                          <a:ln>
                            <a:noFill/>
                          </a:ln>
                          <a:solidFill>
                            <a:srgbClr val="606060"/>
                          </a:solidFill>
                          <a:effectLst/>
                          <a:latin typeface="Gill Sans" pitchFamily="1" charset="0"/>
                          <a:ea typeface="MS PGothic" pitchFamily="34" charset="-128"/>
                          <a:sym typeface="Gill Sans" pitchFamily="1" charset="0"/>
                        </a:rPr>
                        <a:t>Z-F Stratejileri</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r>
              <a:tr h="1909763">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3000" b="1"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TEHDİTLER</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6D5D0"/>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r>
                        <a:rPr kumimoji="0" lang="tr-TR" altLang="tr-TR" sz="3000" b="0" i="0" u="none" strike="noStrike" cap="none" normalizeH="0" baseline="0" smtClean="0">
                          <a:ln>
                            <a:noFill/>
                          </a:ln>
                          <a:solidFill>
                            <a:srgbClr val="606060"/>
                          </a:solidFill>
                          <a:effectLst/>
                          <a:latin typeface="Gill Sans" pitchFamily="1" charset="0"/>
                          <a:ea typeface="MS PGothic" pitchFamily="34" charset="-128"/>
                          <a:sym typeface="Gill Sans" pitchFamily="1" charset="0"/>
                        </a:rPr>
                        <a:t>G-T Stratejileri</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DBBB3"/>
                      </a:solidFill>
                      <a:prstDash val="solid"/>
                      <a:miter lim="0"/>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r>
                        <a:rPr kumimoji="0" lang="tr-TR" altLang="tr-TR" sz="3000" b="0" i="0" u="none" strike="noStrike" cap="none" normalizeH="0" baseline="0" smtClean="0">
                          <a:ln>
                            <a:noFill/>
                          </a:ln>
                          <a:solidFill>
                            <a:srgbClr val="606060"/>
                          </a:solidFill>
                          <a:effectLst/>
                          <a:latin typeface="Gill Sans" pitchFamily="1" charset="0"/>
                          <a:ea typeface="MS PGothic" pitchFamily="34" charset="-128"/>
                          <a:sym typeface="Gill Sans" pitchFamily="1" charset="0"/>
                        </a:rPr>
                        <a:t>Z-T Stratejileri</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BDBBB3"/>
                      </a:solidFill>
                      <a:prstDash val="solid"/>
                      <a:miter lim="0"/>
                      <a:headEnd type="none" w="med" len="med"/>
                      <a:tailEnd type="none" w="med" len="med"/>
                    </a:lnB>
                    <a:lnTlToBr>
                      <a:noFill/>
                    </a:lnTlToBr>
                    <a:lnBlToTr>
                      <a:noFill/>
                    </a:lnBlToTr>
                    <a:solidFill>
                      <a:srgbClr val="E6E3DA"/>
                    </a:solidFill>
                  </a:tcPr>
                </a:tc>
              </a:tr>
            </a:tbl>
          </a:graphicData>
        </a:graphic>
      </p:graphicFrame>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ChangeArrowheads="1"/>
          </p:cNvSpPr>
          <p:nvPr>
            <p:ph type="title"/>
          </p:nvPr>
        </p:nvSpPr>
        <p:spPr>
          <a:xfrm>
            <a:off x="508000" y="596900"/>
            <a:ext cx="11987213" cy="1905000"/>
          </a:xfrm>
        </p:spPr>
        <p:txBody>
          <a:bodyPr/>
          <a:lstStyle/>
          <a:p>
            <a:pPr eaLnBrk="1">
              <a:defRPr/>
            </a:pPr>
            <a:r>
              <a:rPr lang="tr-TR" altLang="tr-TR" smtClean="0"/>
              <a:t>GZFT ANALİZİ - SONUÇ</a:t>
            </a:r>
          </a:p>
        </p:txBody>
      </p:sp>
      <p:sp>
        <p:nvSpPr>
          <p:cNvPr id="61443" name="Rectangle 2"/>
          <p:cNvSpPr>
            <a:spLocks noGrp="1" noChangeArrowheads="1"/>
          </p:cNvSpPr>
          <p:nvPr>
            <p:ph type="body" idx="1"/>
          </p:nvPr>
        </p:nvSpPr>
        <p:spPr>
          <a:xfrm>
            <a:off x="508000" y="3035300"/>
            <a:ext cx="11987213" cy="5727700"/>
          </a:xfrm>
        </p:spPr>
        <p:txBody>
          <a:bodyPr/>
          <a:lstStyle/>
          <a:p>
            <a:pPr marL="419100" indent="-419100" eaLnBrk="1">
              <a:buSzPct val="65000"/>
              <a:buFont typeface="Zapf Dingbats" pitchFamily="1" charset="2"/>
              <a:buBlip>
                <a:blip r:embed="rId2"/>
              </a:buBlip>
              <a:defRPr/>
            </a:pPr>
            <a:r>
              <a:rPr lang="tr-TR" altLang="tr-TR" smtClean="0"/>
              <a:t>İç ve dış çevrenin birlikte analiz edilmesinde iyi bir araçtır</a:t>
            </a:r>
          </a:p>
          <a:p>
            <a:pPr marL="419100" indent="-419100" eaLnBrk="1">
              <a:buSzPct val="65000"/>
              <a:buFont typeface="Zapf Dingbats" pitchFamily="1" charset="2"/>
              <a:buBlip>
                <a:blip r:embed="rId2"/>
              </a:buBlip>
              <a:defRPr/>
            </a:pPr>
            <a:r>
              <a:rPr lang="tr-TR" altLang="tr-TR" smtClean="0"/>
              <a:t>GZFT unsurlarının uzun bir listesi karışık olabilir</a:t>
            </a:r>
          </a:p>
          <a:p>
            <a:pPr marL="419100" indent="-419100" eaLnBrk="1">
              <a:buSzPct val="65000"/>
              <a:buFont typeface="Zapf Dingbats" pitchFamily="1" charset="2"/>
              <a:buBlip>
                <a:blip r:embed="rId2"/>
              </a:buBlip>
              <a:defRPr/>
            </a:pPr>
            <a:r>
              <a:rPr lang="tr-TR" altLang="tr-TR" smtClean="0"/>
              <a:t>Kamu kuruluşları için iç ve dış faktörler arasında büyük bir gri alan olabilir</a:t>
            </a:r>
          </a:p>
          <a:p>
            <a:pPr marL="419100" indent="-419100" eaLnBrk="1">
              <a:buSzPct val="65000"/>
              <a:buFont typeface="Zapf Dingbats" pitchFamily="1" charset="2"/>
              <a:buBlip>
                <a:blip r:embed="rId2"/>
              </a:buBlip>
              <a:defRPr/>
            </a:pPr>
            <a:r>
              <a:rPr lang="tr-TR" altLang="tr-TR" smtClean="0"/>
              <a:t>GZFT unsurlarının eşleştirilmesi çoğu zaman strateji belirlemede kullanılamayabiliyor</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508000" y="596900"/>
            <a:ext cx="11987213" cy="1905000"/>
          </a:xfrm>
        </p:spPr>
        <p:txBody>
          <a:bodyPr/>
          <a:lstStyle/>
          <a:p>
            <a:pPr eaLnBrk="1">
              <a:defRPr/>
            </a:pPr>
            <a:r>
              <a:rPr lang="tr-TR" altLang="tr-TR" smtClean="0"/>
              <a:t>STRATEJİ</a:t>
            </a:r>
          </a:p>
        </p:txBody>
      </p:sp>
      <p:sp>
        <p:nvSpPr>
          <p:cNvPr id="16387" name="Rectangle 2"/>
          <p:cNvSpPr>
            <a:spLocks noGrp="1" noChangeArrowheads="1"/>
          </p:cNvSpPr>
          <p:nvPr>
            <p:ph type="body" idx="1"/>
          </p:nvPr>
        </p:nvSpPr>
        <p:spPr>
          <a:xfrm>
            <a:off x="508000" y="3035300"/>
            <a:ext cx="11987213" cy="5727700"/>
          </a:xfrm>
        </p:spPr>
        <p:txBody>
          <a:bodyPr/>
          <a:lstStyle/>
          <a:p>
            <a:pPr marL="488950" indent="-358775" defTabSz="571500" eaLnBrk="1">
              <a:spcBef>
                <a:spcPts val="4100"/>
              </a:spcBef>
              <a:defRPr/>
            </a:pPr>
            <a:r>
              <a:rPr lang="tr-TR" altLang="tr-TR" sz="3300" smtClean="0"/>
              <a:t>Strateji:</a:t>
            </a:r>
          </a:p>
          <a:p>
            <a:pPr marL="488950" indent="-358775" defTabSz="571500" eaLnBrk="1">
              <a:spcBef>
                <a:spcPts val="1100"/>
              </a:spcBef>
              <a:buSzPct val="65000"/>
              <a:buFont typeface="Zapf Dingbats" pitchFamily="1" charset="2"/>
              <a:buBlip>
                <a:blip r:embed="rId2"/>
              </a:buBlip>
              <a:defRPr/>
            </a:pPr>
            <a:r>
              <a:rPr lang="tr-TR" altLang="tr-TR" sz="3300" smtClean="0"/>
              <a:t>Amaca odaklanmış kararlar bütünüdür</a:t>
            </a:r>
          </a:p>
          <a:p>
            <a:pPr marL="488950" indent="-358775" defTabSz="571500" eaLnBrk="1">
              <a:spcBef>
                <a:spcPts val="1100"/>
              </a:spcBef>
              <a:buSzPct val="65000"/>
              <a:buFont typeface="Zapf Dingbats" pitchFamily="1" charset="2"/>
              <a:buBlip>
                <a:blip r:embed="rId2"/>
              </a:buBlip>
              <a:defRPr/>
            </a:pPr>
            <a:r>
              <a:rPr lang="tr-TR" altLang="tr-TR" sz="3300" smtClean="0"/>
              <a:t>Uzun döneme odaklanmadır</a:t>
            </a:r>
          </a:p>
          <a:p>
            <a:pPr marL="488950" indent="-358775" defTabSz="571500" eaLnBrk="1">
              <a:spcBef>
                <a:spcPts val="1100"/>
              </a:spcBef>
              <a:buSzPct val="65000"/>
              <a:buFont typeface="Zapf Dingbats" pitchFamily="1" charset="2"/>
              <a:buBlip>
                <a:blip r:embed="rId2"/>
              </a:buBlip>
              <a:defRPr/>
            </a:pPr>
            <a:r>
              <a:rPr lang="tr-TR" altLang="tr-TR" sz="3300" smtClean="0"/>
              <a:t>Değişime yatırım yapmaktır</a:t>
            </a:r>
          </a:p>
          <a:p>
            <a:pPr marL="488950" indent="-358775" defTabSz="571500" eaLnBrk="1">
              <a:spcBef>
                <a:spcPts val="1100"/>
              </a:spcBef>
              <a:buSzPct val="65000"/>
              <a:buFont typeface="Zapf Dingbats" pitchFamily="1" charset="2"/>
              <a:buBlip>
                <a:blip r:embed="rId2"/>
              </a:buBlip>
              <a:defRPr/>
            </a:pPr>
            <a:r>
              <a:rPr lang="tr-TR" altLang="tr-TR" sz="3300" smtClean="0"/>
              <a:t>Riskleri yönetmektir</a:t>
            </a:r>
          </a:p>
          <a:p>
            <a:pPr marL="488950" indent="-358775" defTabSz="571500" eaLnBrk="1">
              <a:spcBef>
                <a:spcPts val="1100"/>
              </a:spcBef>
              <a:buSzPct val="65000"/>
              <a:buFont typeface="Zapf Dingbats" pitchFamily="1" charset="2"/>
              <a:buBlip>
                <a:blip r:embed="rId2"/>
              </a:buBlip>
              <a:defRPr/>
            </a:pPr>
            <a:r>
              <a:rPr lang="tr-TR" altLang="tr-TR" sz="3300" smtClean="0"/>
              <a:t>Sıradışı ve değerli bir pozisyon yaratmaktır</a:t>
            </a:r>
          </a:p>
          <a:p>
            <a:pPr marL="488950" indent="-358775" defTabSz="571500" eaLnBrk="1">
              <a:spcBef>
                <a:spcPts val="1100"/>
              </a:spcBef>
              <a:buSzPct val="65000"/>
              <a:buFont typeface="Zapf Dingbats" pitchFamily="1" charset="2"/>
              <a:buBlip>
                <a:blip r:embed="rId2"/>
              </a:buBlip>
              <a:defRPr/>
            </a:pPr>
            <a:r>
              <a:rPr lang="tr-TR" altLang="tr-TR" sz="3300" smtClean="0"/>
              <a:t>Neyi yapmayacağımızı seçmektir</a:t>
            </a:r>
          </a:p>
          <a:p>
            <a:pPr marL="488950" indent="-358775" defTabSz="571500" eaLnBrk="1">
              <a:spcBef>
                <a:spcPts val="1100"/>
              </a:spcBef>
              <a:buSzPct val="65000"/>
              <a:buFont typeface="Zapf Dingbats" pitchFamily="1" charset="2"/>
              <a:buBlip>
                <a:blip r:embed="rId2"/>
              </a:buBlip>
              <a:defRPr/>
            </a:pPr>
            <a:r>
              <a:rPr lang="tr-TR" altLang="tr-TR" sz="3300" smtClean="0"/>
              <a:t>Kurum faaliyetleri için bir çerçeve çizmektir</a:t>
            </a:r>
            <a:endParaRPr lang="tr-TR" altLang="tr-TR" smtClean="0"/>
          </a:p>
        </p:txBody>
      </p:sp>
    </p:spTree>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ChangeArrowheads="1"/>
          </p:cNvSpPr>
          <p:nvPr>
            <p:ph type="title"/>
          </p:nvPr>
        </p:nvSpPr>
        <p:spPr>
          <a:xfrm>
            <a:off x="508000" y="604838"/>
            <a:ext cx="11987213" cy="1905000"/>
          </a:xfrm>
        </p:spPr>
        <p:txBody>
          <a:bodyPr anchor="ctr"/>
          <a:lstStyle/>
          <a:p>
            <a:pPr eaLnBrk="1">
              <a:defRPr/>
            </a:pPr>
            <a:r>
              <a:rPr lang="tr-TR" altLang="tr-TR" smtClean="0"/>
              <a:t>PAYDAŞ ANALİZİ</a:t>
            </a:r>
          </a:p>
        </p:txBody>
      </p:sp>
      <p:pic>
        <p:nvPicPr>
          <p:cNvPr id="62467" name="Picture 2" descr="engagement-marketing.png"/>
          <p:cNvPicPr>
            <a:picLocks noChangeAspect="1"/>
          </p:cNvPicPr>
          <p:nvPr/>
        </p:nvPicPr>
        <p:blipFill>
          <a:blip r:embed="rId3"/>
          <a:srcRect/>
          <a:stretch>
            <a:fillRect/>
          </a:stretch>
        </p:blipFill>
        <p:spPr bwMode="auto">
          <a:xfrm>
            <a:off x="1449388" y="2185988"/>
            <a:ext cx="10104437" cy="670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Grp="1" noChangeArrowheads="1"/>
          </p:cNvSpPr>
          <p:nvPr>
            <p:ph type="title"/>
          </p:nvPr>
        </p:nvSpPr>
        <p:spPr>
          <a:xfrm>
            <a:off x="508000" y="596900"/>
            <a:ext cx="11987213" cy="1905000"/>
          </a:xfrm>
        </p:spPr>
        <p:txBody>
          <a:bodyPr/>
          <a:lstStyle/>
          <a:p>
            <a:pPr eaLnBrk="1">
              <a:defRPr/>
            </a:pPr>
            <a:r>
              <a:rPr lang="tr-TR" altLang="tr-TR" smtClean="0"/>
              <a:t>PAYDAŞ ANALİZİ</a:t>
            </a:r>
          </a:p>
        </p:txBody>
      </p:sp>
      <p:sp>
        <p:nvSpPr>
          <p:cNvPr id="63491" name="Rectangle 2"/>
          <p:cNvSpPr>
            <a:spLocks noGrp="1" noChangeArrowheads="1"/>
          </p:cNvSpPr>
          <p:nvPr>
            <p:ph type="body" idx="1"/>
          </p:nvPr>
        </p:nvSpPr>
        <p:spPr>
          <a:xfrm>
            <a:off x="508000" y="3035300"/>
            <a:ext cx="11987213" cy="5727700"/>
          </a:xfrm>
        </p:spPr>
        <p:txBody>
          <a:bodyPr/>
          <a:lstStyle/>
          <a:p>
            <a:pPr marL="244475" indent="-244475" eaLnBrk="1">
              <a:spcBef>
                <a:spcPct val="0"/>
              </a:spcBef>
              <a:defRPr/>
            </a:pPr>
            <a:r>
              <a:rPr lang="tr-TR" altLang="tr-TR" smtClean="0"/>
              <a:t>Kuruluştan doğrudan ya da dolaylı; olumlu ya da olumsuz</a:t>
            </a:r>
          </a:p>
          <a:p>
            <a:pPr marL="244475" indent="-244475" eaLnBrk="1">
              <a:spcBef>
                <a:spcPct val="0"/>
              </a:spcBef>
              <a:defRPr/>
            </a:pPr>
            <a:r>
              <a:rPr lang="tr-TR" altLang="tr-TR" smtClean="0"/>
              <a:t>etkilenen veya kuruluşu etkileyen kişi, grup ya da diğer</a:t>
            </a:r>
          </a:p>
          <a:p>
            <a:pPr marL="244475" indent="-244475" eaLnBrk="1">
              <a:spcBef>
                <a:spcPct val="0"/>
              </a:spcBef>
              <a:defRPr/>
            </a:pPr>
            <a:r>
              <a:rPr lang="tr-TR" altLang="tr-TR" smtClean="0"/>
              <a:t>kuruluşlardır.</a:t>
            </a:r>
          </a:p>
          <a:p>
            <a:pPr marL="244475" indent="-244475" eaLnBrk="1">
              <a:spcBef>
                <a:spcPts val="3200"/>
              </a:spcBef>
              <a:buSzPct val="65000"/>
              <a:buFont typeface="Zapf Dingbats" pitchFamily="1" charset="2"/>
              <a:buBlip>
                <a:blip r:embed="rId3"/>
              </a:buBlip>
              <a:defRPr/>
            </a:pPr>
            <a:r>
              <a:rPr lang="tr-TR" altLang="tr-TR" smtClean="0"/>
              <a:t>İç paydaşlar</a:t>
            </a:r>
          </a:p>
          <a:p>
            <a:pPr marL="244475" indent="-244475" eaLnBrk="1">
              <a:spcBef>
                <a:spcPts val="3200"/>
              </a:spcBef>
              <a:buSzPct val="65000"/>
              <a:buFont typeface="Zapf Dingbats" pitchFamily="1" charset="2"/>
              <a:buBlip>
                <a:blip r:embed="rId3"/>
              </a:buBlip>
              <a:defRPr/>
            </a:pPr>
            <a:r>
              <a:rPr lang="tr-TR" altLang="tr-TR" smtClean="0"/>
              <a:t>Dış paydaşlar</a:t>
            </a:r>
          </a:p>
          <a:p>
            <a:pPr marL="838200" lvl="1" indent="-419100" eaLnBrk="1">
              <a:spcBef>
                <a:spcPts val="1000"/>
              </a:spcBef>
              <a:buClr>
                <a:srgbClr val="BEBEBE"/>
              </a:buClr>
              <a:buSzPct val="125000"/>
              <a:buFontTx/>
              <a:buChar char="•"/>
              <a:defRPr/>
            </a:pPr>
            <a:r>
              <a:rPr lang="tr-TR" altLang="tr-TR" sz="3000" smtClean="0"/>
              <a:t>Yararlanıcılar</a:t>
            </a:r>
          </a:p>
          <a:p>
            <a:pPr marL="838200" lvl="1" indent="-419100" eaLnBrk="1">
              <a:spcBef>
                <a:spcPts val="1000"/>
              </a:spcBef>
              <a:buClr>
                <a:srgbClr val="BEBEBE"/>
              </a:buClr>
              <a:buSzPct val="125000"/>
              <a:buFontTx/>
              <a:buChar char="•"/>
              <a:defRPr/>
            </a:pPr>
            <a:r>
              <a:rPr lang="tr-TR" altLang="tr-TR" sz="3000" smtClean="0"/>
              <a:t>Diğer dış paydaşlar</a:t>
            </a:r>
            <a:endParaRPr lang="tr-TR" altLang="tr-TR" smtClean="0"/>
          </a:p>
        </p:txBody>
      </p:sp>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Grp="1" noChangeArrowheads="1"/>
          </p:cNvSpPr>
          <p:nvPr>
            <p:ph type="title"/>
          </p:nvPr>
        </p:nvSpPr>
        <p:spPr>
          <a:xfrm>
            <a:off x="508000" y="596900"/>
            <a:ext cx="11987213" cy="1905000"/>
          </a:xfrm>
        </p:spPr>
        <p:txBody>
          <a:bodyPr/>
          <a:lstStyle/>
          <a:p>
            <a:pPr eaLnBrk="1">
              <a:defRPr/>
            </a:pPr>
            <a:r>
              <a:rPr lang="tr-TR" altLang="tr-TR" smtClean="0"/>
              <a:t>PAYDAŞ ANALİZİ</a:t>
            </a:r>
          </a:p>
        </p:txBody>
      </p:sp>
      <p:sp>
        <p:nvSpPr>
          <p:cNvPr id="64515" name="Rectangle 2"/>
          <p:cNvSpPr>
            <a:spLocks noGrp="1" noChangeArrowheads="1"/>
          </p:cNvSpPr>
          <p:nvPr>
            <p:ph type="body" idx="1"/>
          </p:nvPr>
        </p:nvSpPr>
        <p:spPr>
          <a:xfrm>
            <a:off x="508000" y="3035300"/>
            <a:ext cx="11987213" cy="5727700"/>
          </a:xfrm>
        </p:spPr>
        <p:txBody>
          <a:bodyPr/>
          <a:lstStyle/>
          <a:p>
            <a:pPr marL="419100" indent="-419100" eaLnBrk="1">
              <a:lnSpc>
                <a:spcPct val="150000"/>
              </a:lnSpc>
              <a:buSzPct val="65000"/>
              <a:buFont typeface="Zapf Dingbats" pitchFamily="1" charset="2"/>
              <a:buBlip>
                <a:blip r:embed="rId2"/>
              </a:buBlip>
              <a:defRPr/>
            </a:pPr>
            <a:r>
              <a:rPr lang="tr-TR" altLang="tr-TR" smtClean="0"/>
              <a:t>Paydaşların belirlenmesi</a:t>
            </a:r>
          </a:p>
          <a:p>
            <a:pPr marL="419100" indent="-419100" eaLnBrk="1">
              <a:lnSpc>
                <a:spcPct val="150000"/>
              </a:lnSpc>
              <a:buSzPct val="65000"/>
              <a:buFont typeface="Zapf Dingbats" pitchFamily="1" charset="2"/>
              <a:buBlip>
                <a:blip r:embed="rId2"/>
              </a:buBlip>
              <a:defRPr/>
            </a:pPr>
            <a:r>
              <a:rPr lang="tr-TR" altLang="tr-TR" smtClean="0"/>
              <a:t>Paydaşların önceliklendirilmesi</a:t>
            </a:r>
          </a:p>
          <a:p>
            <a:pPr marL="419100" indent="-419100" eaLnBrk="1">
              <a:lnSpc>
                <a:spcPct val="150000"/>
              </a:lnSpc>
              <a:buSzPct val="65000"/>
              <a:buFont typeface="Zapf Dingbats" pitchFamily="1" charset="2"/>
              <a:buBlip>
                <a:blip r:embed="rId2"/>
              </a:buBlip>
              <a:defRPr/>
            </a:pPr>
            <a:r>
              <a:rPr lang="tr-TR" altLang="tr-TR" smtClean="0"/>
              <a:t>Paydaşların değerlendirilmesi</a:t>
            </a:r>
          </a:p>
          <a:p>
            <a:pPr marL="419100" indent="-419100" eaLnBrk="1">
              <a:lnSpc>
                <a:spcPct val="150000"/>
              </a:lnSpc>
              <a:buSzPct val="65000"/>
              <a:buFont typeface="Zapf Dingbats" pitchFamily="1" charset="2"/>
              <a:buBlip>
                <a:blip r:embed="rId2"/>
              </a:buBlip>
              <a:defRPr/>
            </a:pPr>
            <a:r>
              <a:rPr lang="tr-TR" altLang="tr-TR" smtClean="0"/>
              <a:t>Paydaşların katılım yöntemlerinin belirlenmesi</a:t>
            </a:r>
          </a:p>
        </p:txBody>
      </p:sp>
    </p:spTree>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Grp="1" noChangeArrowheads="1"/>
          </p:cNvSpPr>
          <p:nvPr>
            <p:ph type="title"/>
          </p:nvPr>
        </p:nvSpPr>
        <p:spPr/>
        <p:txBody>
          <a:bodyPr/>
          <a:lstStyle/>
          <a:p>
            <a:pPr defTabSz="577850" eaLnBrk="1">
              <a:defRPr/>
            </a:pPr>
            <a:r>
              <a:rPr lang="tr-TR" altLang="tr-TR" sz="6300" smtClean="0"/>
              <a:t>PAYDAŞ BELİRLEME FORMU</a:t>
            </a:r>
            <a:endParaRPr lang="tr-TR" altLang="tr-TR" smtClean="0"/>
          </a:p>
        </p:txBody>
      </p:sp>
      <p:graphicFrame>
        <p:nvGraphicFramePr>
          <p:cNvPr id="75778" name="Group 2"/>
          <p:cNvGraphicFramePr>
            <a:graphicFrameLocks noGrp="1"/>
          </p:cNvGraphicFramePr>
          <p:nvPr/>
        </p:nvGraphicFramePr>
        <p:xfrm>
          <a:off x="508000" y="3035300"/>
          <a:ext cx="11925300" cy="6159500"/>
        </p:xfrm>
        <a:graphic>
          <a:graphicData uri="http://schemas.openxmlformats.org/drawingml/2006/table">
            <a:tbl>
              <a:tblPr/>
              <a:tblGrid>
                <a:gridCol w="2981325"/>
                <a:gridCol w="2981325"/>
                <a:gridCol w="2981325"/>
                <a:gridCol w="2981325"/>
              </a:tblGrid>
              <a:tr h="1574800">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800" b="1"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PAYDAŞ ADI</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800" b="1"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İÇ PAYDAŞ/</a:t>
                      </a:r>
                    </a:p>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800" b="1"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DIŞ PAYDAŞ/ YARARLANICI</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w="38100" cap="flat" cmpd="sng" algn="ctr">
                      <a:solidFill>
                        <a:srgbClr val="A5A59F"/>
                      </a:solidFill>
                      <a:prstDash val="solid"/>
                      <a:miter lim="0"/>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800" b="1"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NİÇİN PAYDAŞ</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w="38100" cap="flat" cmpd="sng" algn="ctr">
                      <a:solidFill>
                        <a:srgbClr val="A5A59F"/>
                      </a:solidFill>
                      <a:prstDash val="solid"/>
                      <a:miter lim="0"/>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800" b="1"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ÖNCELİK</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w="38100" cap="flat" cmpd="sng" algn="ctr">
                      <a:solidFill>
                        <a:srgbClr val="A5A59F"/>
                      </a:solidFill>
                      <a:prstDash val="solid"/>
                      <a:miter lim="0"/>
                      <a:headEnd type="none" w="med" len="med"/>
                      <a:tailEnd type="none" w="med" len="med"/>
                    </a:lnB>
                    <a:lnTlToBr>
                      <a:noFill/>
                    </a:lnTlToBr>
                    <a:lnBlToTr>
                      <a:noFill/>
                    </a:lnBlToTr>
                    <a:blipFill dpi="0" rotWithShape="0">
                      <a:blip r:embed="rId2"/>
                      <a:srcRect/>
                      <a:tile tx="0" ty="0" sx="100000" sy="100000" flip="none" algn="tl"/>
                    </a:blipFill>
                  </a:tcPr>
                </a:tc>
              </a:tr>
              <a:tr h="1146175">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38100" cap="flat" cmpd="sng" algn="ctr">
                      <a:solidFill>
                        <a:srgbClr val="A5A59F"/>
                      </a:solidFill>
                      <a:prstDash val="solid"/>
                      <a:miter lim="0"/>
                      <a:headEnd type="none" w="med" len="med"/>
                      <a:tailEnd type="none" w="med" len="med"/>
                    </a:lnL>
                    <a:lnR w="38100" cap="flat" cmpd="sng" algn="ctr">
                      <a:solidFill>
                        <a:srgbClr val="A5A59F"/>
                      </a:solidFill>
                      <a:prstDash val="solid"/>
                      <a:miter lim="0"/>
                      <a:headEnd type="none" w="med" len="med"/>
                      <a:tailEnd type="none" w="med" len="med"/>
                    </a:lnR>
                    <a:lnT>
                      <a:noFill/>
                    </a:lnT>
                    <a:lnB w="38100" cap="flat" cmpd="sng" algn="ctr">
                      <a:solidFill>
                        <a:srgbClr val="A5A59F"/>
                      </a:solidFill>
                      <a:prstDash val="solid"/>
                      <a:miter lim="0"/>
                      <a:headEnd type="none" w="med" len="med"/>
                      <a:tailEnd type="none" w="med" len="med"/>
                    </a:lnB>
                    <a:lnTlToBr>
                      <a:noFill/>
                    </a:lnTlToBr>
                    <a:lnBlToTr>
                      <a:noFill/>
                    </a:lnBlToTr>
                    <a:solidFill>
                      <a:srgbClr val="E7E3D2"/>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38100" cap="flat" cmpd="sng" algn="ctr">
                      <a:solidFill>
                        <a:srgbClr val="A5A59F"/>
                      </a:solidFill>
                      <a:prstDash val="solid"/>
                      <a:miter lim="0"/>
                      <a:headEnd type="none" w="med" len="med"/>
                      <a:tailEnd type="none" w="med" len="med"/>
                    </a:lnL>
                    <a:lnR w="38100" cap="flat" cmpd="sng" algn="ctr">
                      <a:solidFill>
                        <a:srgbClr val="A5A59F"/>
                      </a:solidFill>
                      <a:prstDash val="solid"/>
                      <a:miter lim="0"/>
                      <a:headEnd type="none" w="med" len="med"/>
                      <a:tailEnd type="none" w="med" len="med"/>
                    </a:lnR>
                    <a:lnT w="38100" cap="flat" cmpd="sng" algn="ctr">
                      <a:solidFill>
                        <a:srgbClr val="A5A59F"/>
                      </a:solidFill>
                      <a:prstDash val="solid"/>
                      <a:miter lim="0"/>
                      <a:headEnd type="none" w="med" len="med"/>
                      <a:tailEnd type="none" w="med" len="med"/>
                    </a:lnT>
                    <a:lnB w="38100" cap="flat" cmpd="sng" algn="ctr">
                      <a:solidFill>
                        <a:srgbClr val="A5A59F"/>
                      </a:solidFill>
                      <a:prstDash val="solid"/>
                      <a:miter lim="0"/>
                      <a:headEnd type="none" w="med" len="med"/>
                      <a:tailEnd type="none" w="med" len="med"/>
                    </a:lnB>
                    <a:lnTlToBr>
                      <a:noFill/>
                    </a:lnTlToBr>
                    <a:lnBlToTr>
                      <a:noFill/>
                    </a:lnBlToTr>
                    <a:solidFill>
                      <a:srgbClr val="E7E3D2"/>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38100" cap="flat" cmpd="sng" algn="ctr">
                      <a:solidFill>
                        <a:srgbClr val="A5A59F"/>
                      </a:solidFill>
                      <a:prstDash val="solid"/>
                      <a:miter lim="0"/>
                      <a:headEnd type="none" w="med" len="med"/>
                      <a:tailEnd type="none" w="med" len="med"/>
                    </a:lnL>
                    <a:lnR w="38100" cap="flat" cmpd="sng" algn="ctr">
                      <a:solidFill>
                        <a:srgbClr val="A5A59F"/>
                      </a:solidFill>
                      <a:prstDash val="solid"/>
                      <a:miter lim="0"/>
                      <a:headEnd type="none" w="med" len="med"/>
                      <a:tailEnd type="none" w="med" len="med"/>
                    </a:lnR>
                    <a:lnT w="38100" cap="flat" cmpd="sng" algn="ctr">
                      <a:solidFill>
                        <a:srgbClr val="A5A59F"/>
                      </a:solidFill>
                      <a:prstDash val="solid"/>
                      <a:miter lim="0"/>
                      <a:headEnd type="none" w="med" len="med"/>
                      <a:tailEnd type="none" w="med" len="med"/>
                    </a:lnT>
                    <a:lnB w="38100" cap="flat" cmpd="sng" algn="ctr">
                      <a:solidFill>
                        <a:srgbClr val="A5A59F"/>
                      </a:solidFill>
                      <a:prstDash val="solid"/>
                      <a:miter lim="0"/>
                      <a:headEnd type="none" w="med" len="med"/>
                      <a:tailEnd type="none" w="med" len="med"/>
                    </a:lnB>
                    <a:lnTlToBr>
                      <a:noFill/>
                    </a:lnTlToBr>
                    <a:lnBlToTr>
                      <a:noFill/>
                    </a:lnBlToTr>
                    <a:solidFill>
                      <a:srgbClr val="E7E3D2"/>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38100" cap="flat" cmpd="sng" algn="ctr">
                      <a:solidFill>
                        <a:srgbClr val="A5A59F"/>
                      </a:solidFill>
                      <a:prstDash val="solid"/>
                      <a:miter lim="0"/>
                      <a:headEnd type="none" w="med" len="med"/>
                      <a:tailEnd type="none" w="med" len="med"/>
                    </a:lnL>
                    <a:lnR w="38100" cap="flat" cmpd="sng" algn="ctr">
                      <a:solidFill>
                        <a:srgbClr val="A5A59F"/>
                      </a:solidFill>
                      <a:prstDash val="solid"/>
                      <a:miter lim="0"/>
                      <a:headEnd type="none" w="med" len="med"/>
                      <a:tailEnd type="none" w="med" len="med"/>
                    </a:lnR>
                    <a:lnT w="38100" cap="flat" cmpd="sng" algn="ctr">
                      <a:solidFill>
                        <a:srgbClr val="A5A59F"/>
                      </a:solidFill>
                      <a:prstDash val="solid"/>
                      <a:miter lim="0"/>
                      <a:headEnd type="none" w="med" len="med"/>
                      <a:tailEnd type="none" w="med" len="med"/>
                    </a:lnT>
                    <a:lnB w="38100" cap="flat" cmpd="sng" algn="ctr">
                      <a:solidFill>
                        <a:srgbClr val="A5A59F"/>
                      </a:solidFill>
                      <a:prstDash val="solid"/>
                      <a:miter lim="0"/>
                      <a:headEnd type="none" w="med" len="med"/>
                      <a:tailEnd type="none" w="med" len="med"/>
                    </a:lnB>
                    <a:lnTlToBr>
                      <a:noFill/>
                    </a:lnTlToBr>
                    <a:lnBlToTr>
                      <a:noFill/>
                    </a:lnBlToTr>
                    <a:solidFill>
                      <a:srgbClr val="E7E3D2"/>
                    </a:solidFill>
                  </a:tcPr>
                </a:tc>
              </a:tr>
              <a:tr h="1146175">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38100" cap="flat" cmpd="sng" algn="ctr">
                      <a:solidFill>
                        <a:srgbClr val="A5A59F"/>
                      </a:solidFill>
                      <a:prstDash val="solid"/>
                      <a:miter lim="0"/>
                      <a:headEnd type="none" w="med" len="med"/>
                      <a:tailEnd type="none" w="med" len="med"/>
                    </a:lnL>
                    <a:lnR w="38100" cap="flat" cmpd="sng" algn="ctr">
                      <a:solidFill>
                        <a:srgbClr val="A5A59F"/>
                      </a:solidFill>
                      <a:prstDash val="solid"/>
                      <a:miter lim="0"/>
                      <a:headEnd type="none" w="med" len="med"/>
                      <a:tailEnd type="none" w="med" len="med"/>
                    </a:lnR>
                    <a:lnT w="38100" cap="flat" cmpd="sng" algn="ctr">
                      <a:solidFill>
                        <a:srgbClr val="A5A59F"/>
                      </a:solidFill>
                      <a:prstDash val="solid"/>
                      <a:miter lim="0"/>
                      <a:headEnd type="none" w="med" len="med"/>
                      <a:tailEnd type="none" w="med" len="med"/>
                    </a:lnT>
                    <a:lnB w="38100" cap="flat" cmpd="sng" algn="ctr">
                      <a:solidFill>
                        <a:srgbClr val="A5A59F"/>
                      </a:solidFill>
                      <a:prstDash val="solid"/>
                      <a:miter lim="0"/>
                      <a:headEnd type="none" w="med" len="med"/>
                      <a:tailEnd type="none" w="med" len="med"/>
                    </a:lnB>
                    <a:lnTlToBr>
                      <a:noFill/>
                    </a:lnTlToBr>
                    <a:lnBlToTr>
                      <a:noFill/>
                    </a:lnBlToTr>
                    <a:solidFill>
                      <a:srgbClr val="E7E3D2"/>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38100" cap="flat" cmpd="sng" algn="ctr">
                      <a:solidFill>
                        <a:srgbClr val="A5A59F"/>
                      </a:solidFill>
                      <a:prstDash val="solid"/>
                      <a:miter lim="0"/>
                      <a:headEnd type="none" w="med" len="med"/>
                      <a:tailEnd type="none" w="med" len="med"/>
                    </a:lnL>
                    <a:lnR w="38100" cap="flat" cmpd="sng" algn="ctr">
                      <a:solidFill>
                        <a:srgbClr val="A5A59F"/>
                      </a:solidFill>
                      <a:prstDash val="solid"/>
                      <a:miter lim="0"/>
                      <a:headEnd type="none" w="med" len="med"/>
                      <a:tailEnd type="none" w="med" len="med"/>
                    </a:lnR>
                    <a:lnT w="38100" cap="flat" cmpd="sng" algn="ctr">
                      <a:solidFill>
                        <a:srgbClr val="A5A59F"/>
                      </a:solidFill>
                      <a:prstDash val="solid"/>
                      <a:miter lim="0"/>
                      <a:headEnd type="none" w="med" len="med"/>
                      <a:tailEnd type="none" w="med" len="med"/>
                    </a:lnT>
                    <a:lnB w="38100" cap="flat" cmpd="sng" algn="ctr">
                      <a:solidFill>
                        <a:srgbClr val="A5A59F"/>
                      </a:solidFill>
                      <a:prstDash val="solid"/>
                      <a:miter lim="0"/>
                      <a:headEnd type="none" w="med" len="med"/>
                      <a:tailEnd type="none" w="med" len="med"/>
                    </a:lnB>
                    <a:lnTlToBr>
                      <a:noFill/>
                    </a:lnTlToBr>
                    <a:lnBlToTr>
                      <a:noFill/>
                    </a:lnBlToTr>
                    <a:solidFill>
                      <a:srgbClr val="E7E3D2"/>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38100" cap="flat" cmpd="sng" algn="ctr">
                      <a:solidFill>
                        <a:srgbClr val="A5A59F"/>
                      </a:solidFill>
                      <a:prstDash val="solid"/>
                      <a:miter lim="0"/>
                      <a:headEnd type="none" w="med" len="med"/>
                      <a:tailEnd type="none" w="med" len="med"/>
                    </a:lnL>
                    <a:lnR w="38100" cap="flat" cmpd="sng" algn="ctr">
                      <a:solidFill>
                        <a:srgbClr val="A5A59F"/>
                      </a:solidFill>
                      <a:prstDash val="solid"/>
                      <a:miter lim="0"/>
                      <a:headEnd type="none" w="med" len="med"/>
                      <a:tailEnd type="none" w="med" len="med"/>
                    </a:lnR>
                    <a:lnT w="38100" cap="flat" cmpd="sng" algn="ctr">
                      <a:solidFill>
                        <a:srgbClr val="A5A59F"/>
                      </a:solidFill>
                      <a:prstDash val="solid"/>
                      <a:miter lim="0"/>
                      <a:headEnd type="none" w="med" len="med"/>
                      <a:tailEnd type="none" w="med" len="med"/>
                    </a:lnT>
                    <a:lnB w="38100" cap="flat" cmpd="sng" algn="ctr">
                      <a:solidFill>
                        <a:srgbClr val="A5A59F"/>
                      </a:solidFill>
                      <a:prstDash val="solid"/>
                      <a:miter lim="0"/>
                      <a:headEnd type="none" w="med" len="med"/>
                      <a:tailEnd type="none" w="med" len="med"/>
                    </a:lnB>
                    <a:lnTlToBr>
                      <a:noFill/>
                    </a:lnTlToBr>
                    <a:lnBlToTr>
                      <a:noFill/>
                    </a:lnBlToTr>
                    <a:solidFill>
                      <a:srgbClr val="E7E3D2"/>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38100" cap="flat" cmpd="sng" algn="ctr">
                      <a:solidFill>
                        <a:srgbClr val="A5A59F"/>
                      </a:solidFill>
                      <a:prstDash val="solid"/>
                      <a:miter lim="0"/>
                      <a:headEnd type="none" w="med" len="med"/>
                      <a:tailEnd type="none" w="med" len="med"/>
                    </a:lnL>
                    <a:lnR w="38100" cap="flat" cmpd="sng" algn="ctr">
                      <a:solidFill>
                        <a:srgbClr val="A5A59F"/>
                      </a:solidFill>
                      <a:prstDash val="solid"/>
                      <a:miter lim="0"/>
                      <a:headEnd type="none" w="med" len="med"/>
                      <a:tailEnd type="none" w="med" len="med"/>
                    </a:lnR>
                    <a:lnT w="38100" cap="flat" cmpd="sng" algn="ctr">
                      <a:solidFill>
                        <a:srgbClr val="A5A59F"/>
                      </a:solidFill>
                      <a:prstDash val="solid"/>
                      <a:miter lim="0"/>
                      <a:headEnd type="none" w="med" len="med"/>
                      <a:tailEnd type="none" w="med" len="med"/>
                    </a:lnT>
                    <a:lnB w="38100" cap="flat" cmpd="sng" algn="ctr">
                      <a:solidFill>
                        <a:srgbClr val="A5A59F"/>
                      </a:solidFill>
                      <a:prstDash val="solid"/>
                      <a:miter lim="0"/>
                      <a:headEnd type="none" w="med" len="med"/>
                      <a:tailEnd type="none" w="med" len="med"/>
                    </a:lnB>
                    <a:lnTlToBr>
                      <a:noFill/>
                    </a:lnTlToBr>
                    <a:lnBlToTr>
                      <a:noFill/>
                    </a:lnBlToTr>
                    <a:solidFill>
                      <a:srgbClr val="E7E3D2"/>
                    </a:solidFill>
                  </a:tcPr>
                </a:tc>
              </a:tr>
              <a:tr h="1146175">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38100" cap="flat" cmpd="sng" algn="ctr">
                      <a:solidFill>
                        <a:srgbClr val="A5A59F"/>
                      </a:solidFill>
                      <a:prstDash val="solid"/>
                      <a:miter lim="0"/>
                      <a:headEnd type="none" w="med" len="med"/>
                      <a:tailEnd type="none" w="med" len="med"/>
                    </a:lnL>
                    <a:lnR w="38100" cap="flat" cmpd="sng" algn="ctr">
                      <a:solidFill>
                        <a:srgbClr val="A5A59F"/>
                      </a:solidFill>
                      <a:prstDash val="solid"/>
                      <a:miter lim="0"/>
                      <a:headEnd type="none" w="med" len="med"/>
                      <a:tailEnd type="none" w="med" len="med"/>
                    </a:lnR>
                    <a:lnT w="38100" cap="flat" cmpd="sng" algn="ctr">
                      <a:solidFill>
                        <a:srgbClr val="A5A59F"/>
                      </a:solidFill>
                      <a:prstDash val="solid"/>
                      <a:miter lim="0"/>
                      <a:headEnd type="none" w="med" len="med"/>
                      <a:tailEnd type="none" w="med" len="med"/>
                    </a:lnT>
                    <a:lnB w="38100" cap="flat" cmpd="sng" algn="ctr">
                      <a:solidFill>
                        <a:srgbClr val="A5A59F"/>
                      </a:solidFill>
                      <a:prstDash val="solid"/>
                      <a:miter lim="0"/>
                      <a:headEnd type="none" w="med" len="med"/>
                      <a:tailEnd type="none" w="med" len="med"/>
                    </a:lnB>
                    <a:lnTlToBr>
                      <a:noFill/>
                    </a:lnTlToBr>
                    <a:lnBlToTr>
                      <a:noFill/>
                    </a:lnBlToTr>
                    <a:solidFill>
                      <a:srgbClr val="E7E3D2"/>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38100" cap="flat" cmpd="sng" algn="ctr">
                      <a:solidFill>
                        <a:srgbClr val="A5A59F"/>
                      </a:solidFill>
                      <a:prstDash val="solid"/>
                      <a:miter lim="0"/>
                      <a:headEnd type="none" w="med" len="med"/>
                      <a:tailEnd type="none" w="med" len="med"/>
                    </a:lnL>
                    <a:lnR w="38100" cap="flat" cmpd="sng" algn="ctr">
                      <a:solidFill>
                        <a:srgbClr val="A5A59F"/>
                      </a:solidFill>
                      <a:prstDash val="solid"/>
                      <a:miter lim="0"/>
                      <a:headEnd type="none" w="med" len="med"/>
                      <a:tailEnd type="none" w="med" len="med"/>
                    </a:lnR>
                    <a:lnT w="38100" cap="flat" cmpd="sng" algn="ctr">
                      <a:solidFill>
                        <a:srgbClr val="A5A59F"/>
                      </a:solidFill>
                      <a:prstDash val="solid"/>
                      <a:miter lim="0"/>
                      <a:headEnd type="none" w="med" len="med"/>
                      <a:tailEnd type="none" w="med" len="med"/>
                    </a:lnT>
                    <a:lnB w="38100" cap="flat" cmpd="sng" algn="ctr">
                      <a:solidFill>
                        <a:srgbClr val="A5A59F"/>
                      </a:solidFill>
                      <a:prstDash val="solid"/>
                      <a:miter lim="0"/>
                      <a:headEnd type="none" w="med" len="med"/>
                      <a:tailEnd type="none" w="med" len="med"/>
                    </a:lnB>
                    <a:lnTlToBr>
                      <a:noFill/>
                    </a:lnTlToBr>
                    <a:lnBlToTr>
                      <a:noFill/>
                    </a:lnBlToTr>
                    <a:solidFill>
                      <a:srgbClr val="E7E3D2"/>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38100" cap="flat" cmpd="sng" algn="ctr">
                      <a:solidFill>
                        <a:srgbClr val="A5A59F"/>
                      </a:solidFill>
                      <a:prstDash val="solid"/>
                      <a:miter lim="0"/>
                      <a:headEnd type="none" w="med" len="med"/>
                      <a:tailEnd type="none" w="med" len="med"/>
                    </a:lnL>
                    <a:lnR w="38100" cap="flat" cmpd="sng" algn="ctr">
                      <a:solidFill>
                        <a:srgbClr val="A5A59F"/>
                      </a:solidFill>
                      <a:prstDash val="solid"/>
                      <a:miter lim="0"/>
                      <a:headEnd type="none" w="med" len="med"/>
                      <a:tailEnd type="none" w="med" len="med"/>
                    </a:lnR>
                    <a:lnT w="38100" cap="flat" cmpd="sng" algn="ctr">
                      <a:solidFill>
                        <a:srgbClr val="A5A59F"/>
                      </a:solidFill>
                      <a:prstDash val="solid"/>
                      <a:miter lim="0"/>
                      <a:headEnd type="none" w="med" len="med"/>
                      <a:tailEnd type="none" w="med" len="med"/>
                    </a:lnT>
                    <a:lnB w="38100" cap="flat" cmpd="sng" algn="ctr">
                      <a:solidFill>
                        <a:srgbClr val="A5A59F"/>
                      </a:solidFill>
                      <a:prstDash val="solid"/>
                      <a:miter lim="0"/>
                      <a:headEnd type="none" w="med" len="med"/>
                      <a:tailEnd type="none" w="med" len="med"/>
                    </a:lnB>
                    <a:lnTlToBr>
                      <a:noFill/>
                    </a:lnTlToBr>
                    <a:lnBlToTr>
                      <a:noFill/>
                    </a:lnBlToTr>
                    <a:solidFill>
                      <a:srgbClr val="E7E3D2"/>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38100" cap="flat" cmpd="sng" algn="ctr">
                      <a:solidFill>
                        <a:srgbClr val="A5A59F"/>
                      </a:solidFill>
                      <a:prstDash val="solid"/>
                      <a:miter lim="0"/>
                      <a:headEnd type="none" w="med" len="med"/>
                      <a:tailEnd type="none" w="med" len="med"/>
                    </a:lnL>
                    <a:lnR w="38100" cap="flat" cmpd="sng" algn="ctr">
                      <a:solidFill>
                        <a:srgbClr val="A5A59F"/>
                      </a:solidFill>
                      <a:prstDash val="solid"/>
                      <a:miter lim="0"/>
                      <a:headEnd type="none" w="med" len="med"/>
                      <a:tailEnd type="none" w="med" len="med"/>
                    </a:lnR>
                    <a:lnT w="38100" cap="flat" cmpd="sng" algn="ctr">
                      <a:solidFill>
                        <a:srgbClr val="A5A59F"/>
                      </a:solidFill>
                      <a:prstDash val="solid"/>
                      <a:miter lim="0"/>
                      <a:headEnd type="none" w="med" len="med"/>
                      <a:tailEnd type="none" w="med" len="med"/>
                    </a:lnT>
                    <a:lnB w="38100" cap="flat" cmpd="sng" algn="ctr">
                      <a:solidFill>
                        <a:srgbClr val="A5A59F"/>
                      </a:solidFill>
                      <a:prstDash val="solid"/>
                      <a:miter lim="0"/>
                      <a:headEnd type="none" w="med" len="med"/>
                      <a:tailEnd type="none" w="med" len="med"/>
                    </a:lnB>
                    <a:lnTlToBr>
                      <a:noFill/>
                    </a:lnTlToBr>
                    <a:lnBlToTr>
                      <a:noFill/>
                    </a:lnBlToTr>
                    <a:solidFill>
                      <a:srgbClr val="E7E3D2"/>
                    </a:solidFill>
                  </a:tcPr>
                </a:tc>
              </a:tr>
              <a:tr h="1146175">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38100" cap="flat" cmpd="sng" algn="ctr">
                      <a:solidFill>
                        <a:srgbClr val="A5A59F"/>
                      </a:solidFill>
                      <a:prstDash val="solid"/>
                      <a:miter lim="0"/>
                      <a:headEnd type="none" w="med" len="med"/>
                      <a:tailEnd type="none" w="med" len="med"/>
                    </a:lnL>
                    <a:lnR w="38100" cap="flat" cmpd="sng" algn="ctr">
                      <a:solidFill>
                        <a:srgbClr val="A5A59F"/>
                      </a:solidFill>
                      <a:prstDash val="solid"/>
                      <a:miter lim="0"/>
                      <a:headEnd type="none" w="med" len="med"/>
                      <a:tailEnd type="none" w="med" len="med"/>
                    </a:lnR>
                    <a:lnT w="38100" cap="flat" cmpd="sng" algn="ctr">
                      <a:solidFill>
                        <a:srgbClr val="A5A59F"/>
                      </a:solidFill>
                      <a:prstDash val="solid"/>
                      <a:miter lim="0"/>
                      <a:headEnd type="none" w="med" len="med"/>
                      <a:tailEnd type="none" w="med" len="med"/>
                    </a:lnT>
                    <a:lnB w="38100" cap="flat" cmpd="sng" algn="ctr">
                      <a:solidFill>
                        <a:srgbClr val="A5A59F"/>
                      </a:solidFill>
                      <a:prstDash val="solid"/>
                      <a:miter lim="0"/>
                      <a:headEnd type="none" w="med" len="med"/>
                      <a:tailEnd type="none" w="med" len="med"/>
                    </a:lnB>
                    <a:lnTlToBr>
                      <a:noFill/>
                    </a:lnTlToBr>
                    <a:lnBlToTr>
                      <a:noFill/>
                    </a:lnBlToTr>
                    <a:solidFill>
                      <a:srgbClr val="E7E3D2"/>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38100" cap="flat" cmpd="sng" algn="ctr">
                      <a:solidFill>
                        <a:srgbClr val="A5A59F"/>
                      </a:solidFill>
                      <a:prstDash val="solid"/>
                      <a:miter lim="0"/>
                      <a:headEnd type="none" w="med" len="med"/>
                      <a:tailEnd type="none" w="med" len="med"/>
                    </a:lnL>
                    <a:lnR w="38100" cap="flat" cmpd="sng" algn="ctr">
                      <a:solidFill>
                        <a:srgbClr val="A5A59F"/>
                      </a:solidFill>
                      <a:prstDash val="solid"/>
                      <a:miter lim="0"/>
                      <a:headEnd type="none" w="med" len="med"/>
                      <a:tailEnd type="none" w="med" len="med"/>
                    </a:lnR>
                    <a:lnT w="38100" cap="flat" cmpd="sng" algn="ctr">
                      <a:solidFill>
                        <a:srgbClr val="A5A59F"/>
                      </a:solidFill>
                      <a:prstDash val="solid"/>
                      <a:miter lim="0"/>
                      <a:headEnd type="none" w="med" len="med"/>
                      <a:tailEnd type="none" w="med" len="med"/>
                    </a:lnT>
                    <a:lnB w="38100" cap="flat" cmpd="sng" algn="ctr">
                      <a:solidFill>
                        <a:srgbClr val="A5A59F"/>
                      </a:solidFill>
                      <a:prstDash val="solid"/>
                      <a:miter lim="0"/>
                      <a:headEnd type="none" w="med" len="med"/>
                      <a:tailEnd type="none" w="med" len="med"/>
                    </a:lnB>
                    <a:lnTlToBr>
                      <a:noFill/>
                    </a:lnTlToBr>
                    <a:lnBlToTr>
                      <a:noFill/>
                    </a:lnBlToTr>
                    <a:solidFill>
                      <a:srgbClr val="E7E3D2"/>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38100" cap="flat" cmpd="sng" algn="ctr">
                      <a:solidFill>
                        <a:srgbClr val="A5A59F"/>
                      </a:solidFill>
                      <a:prstDash val="solid"/>
                      <a:miter lim="0"/>
                      <a:headEnd type="none" w="med" len="med"/>
                      <a:tailEnd type="none" w="med" len="med"/>
                    </a:lnL>
                    <a:lnR w="38100" cap="flat" cmpd="sng" algn="ctr">
                      <a:solidFill>
                        <a:srgbClr val="A5A59F"/>
                      </a:solidFill>
                      <a:prstDash val="solid"/>
                      <a:miter lim="0"/>
                      <a:headEnd type="none" w="med" len="med"/>
                      <a:tailEnd type="none" w="med" len="med"/>
                    </a:lnR>
                    <a:lnT w="38100" cap="flat" cmpd="sng" algn="ctr">
                      <a:solidFill>
                        <a:srgbClr val="A5A59F"/>
                      </a:solidFill>
                      <a:prstDash val="solid"/>
                      <a:miter lim="0"/>
                      <a:headEnd type="none" w="med" len="med"/>
                      <a:tailEnd type="none" w="med" len="med"/>
                    </a:lnT>
                    <a:lnB w="38100" cap="flat" cmpd="sng" algn="ctr">
                      <a:solidFill>
                        <a:srgbClr val="A5A59F"/>
                      </a:solidFill>
                      <a:prstDash val="solid"/>
                      <a:miter lim="0"/>
                      <a:headEnd type="none" w="med" len="med"/>
                      <a:tailEnd type="none" w="med" len="med"/>
                    </a:lnB>
                    <a:lnTlToBr>
                      <a:noFill/>
                    </a:lnTlToBr>
                    <a:lnBlToTr>
                      <a:noFill/>
                    </a:lnBlToTr>
                    <a:solidFill>
                      <a:srgbClr val="E7E3D2"/>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38100" cap="flat" cmpd="sng" algn="ctr">
                      <a:solidFill>
                        <a:srgbClr val="A5A59F"/>
                      </a:solidFill>
                      <a:prstDash val="solid"/>
                      <a:miter lim="0"/>
                      <a:headEnd type="none" w="med" len="med"/>
                      <a:tailEnd type="none" w="med" len="med"/>
                    </a:lnL>
                    <a:lnR w="38100" cap="flat" cmpd="sng" algn="ctr">
                      <a:solidFill>
                        <a:srgbClr val="A5A59F"/>
                      </a:solidFill>
                      <a:prstDash val="solid"/>
                      <a:miter lim="0"/>
                      <a:headEnd type="none" w="med" len="med"/>
                      <a:tailEnd type="none" w="med" len="med"/>
                    </a:lnR>
                    <a:lnT w="38100" cap="flat" cmpd="sng" algn="ctr">
                      <a:solidFill>
                        <a:srgbClr val="A5A59F"/>
                      </a:solidFill>
                      <a:prstDash val="solid"/>
                      <a:miter lim="0"/>
                      <a:headEnd type="none" w="med" len="med"/>
                      <a:tailEnd type="none" w="med" len="med"/>
                    </a:lnT>
                    <a:lnB w="38100" cap="flat" cmpd="sng" algn="ctr">
                      <a:solidFill>
                        <a:srgbClr val="A5A59F"/>
                      </a:solidFill>
                      <a:prstDash val="solid"/>
                      <a:miter lim="0"/>
                      <a:headEnd type="none" w="med" len="med"/>
                      <a:tailEnd type="none" w="med" len="med"/>
                    </a:lnB>
                    <a:lnTlToBr>
                      <a:noFill/>
                    </a:lnTlToBr>
                    <a:lnBlToTr>
                      <a:noFill/>
                    </a:lnBlToTr>
                    <a:solidFill>
                      <a:srgbClr val="E7E3D2"/>
                    </a:solidFill>
                  </a:tcPr>
                </a:tc>
              </a:tr>
            </a:tbl>
          </a:graphicData>
        </a:graphic>
      </p:graphicFrame>
    </p:spTree>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Grp="1" noChangeArrowheads="1"/>
          </p:cNvSpPr>
          <p:nvPr>
            <p:ph type="title"/>
          </p:nvPr>
        </p:nvSpPr>
        <p:spPr>
          <a:xfrm>
            <a:off x="508000" y="596900"/>
            <a:ext cx="11987213" cy="1905000"/>
          </a:xfrm>
        </p:spPr>
        <p:txBody>
          <a:bodyPr/>
          <a:lstStyle/>
          <a:p>
            <a:pPr defTabSz="565150" eaLnBrk="1">
              <a:defRPr/>
            </a:pPr>
            <a:r>
              <a:rPr lang="tr-TR" altLang="tr-TR" sz="6200" smtClean="0"/>
              <a:t>PAYDAŞLARIN DEĞERLENDİRİLMESİ</a:t>
            </a:r>
            <a:endParaRPr lang="tr-TR" altLang="tr-TR" smtClean="0"/>
          </a:p>
        </p:txBody>
      </p:sp>
      <p:sp>
        <p:nvSpPr>
          <p:cNvPr id="66563" name="Rectangle 2"/>
          <p:cNvSpPr>
            <a:spLocks noGrp="1" noChangeArrowheads="1"/>
          </p:cNvSpPr>
          <p:nvPr>
            <p:ph type="body" idx="1"/>
          </p:nvPr>
        </p:nvSpPr>
        <p:spPr>
          <a:xfrm>
            <a:off x="508000" y="3035300"/>
            <a:ext cx="11987213" cy="5727700"/>
          </a:xfrm>
        </p:spPr>
        <p:txBody>
          <a:bodyPr/>
          <a:lstStyle/>
          <a:p>
            <a:pPr marL="419100" indent="-419100" eaLnBrk="1">
              <a:buSzPct val="65000"/>
              <a:buFont typeface="Zapf Dingbats" pitchFamily="1" charset="2"/>
              <a:buBlip>
                <a:blip r:embed="rId2"/>
              </a:buBlip>
              <a:defRPr/>
            </a:pPr>
            <a:r>
              <a:rPr lang="tr-TR" altLang="tr-TR" smtClean="0"/>
              <a:t>Paydaş kuruluşun hangi faaliyeti/hizmeti ile ilgili?</a:t>
            </a:r>
          </a:p>
          <a:p>
            <a:pPr marL="419100" indent="-419100" eaLnBrk="1">
              <a:buSzPct val="65000"/>
              <a:buFont typeface="Zapf Dingbats" pitchFamily="1" charset="2"/>
              <a:buBlip>
                <a:blip r:embed="rId2"/>
              </a:buBlip>
              <a:defRPr/>
            </a:pPr>
            <a:r>
              <a:rPr lang="tr-TR" altLang="tr-TR" smtClean="0"/>
              <a:t>Paydaşın kuruluştan beklentileri nelerdir?</a:t>
            </a:r>
          </a:p>
          <a:p>
            <a:pPr marL="419100" indent="-419100" eaLnBrk="1">
              <a:buSzPct val="65000"/>
              <a:buFont typeface="Zapf Dingbats" pitchFamily="1" charset="2"/>
              <a:buBlip>
                <a:blip r:embed="rId2"/>
              </a:buBlip>
              <a:defRPr/>
            </a:pPr>
            <a:r>
              <a:rPr lang="tr-TR" altLang="tr-TR" smtClean="0"/>
              <a:t>Kuruluşun faaliyet ya da hizmetlerini nasıl etkilemekte?</a:t>
            </a:r>
          </a:p>
          <a:p>
            <a:pPr marL="419100" indent="-419100" eaLnBrk="1">
              <a:buSzPct val="65000"/>
              <a:buFont typeface="Zapf Dingbats" pitchFamily="1" charset="2"/>
              <a:buBlip>
                <a:blip r:embed="rId2"/>
              </a:buBlip>
              <a:defRPr/>
            </a:pPr>
            <a:r>
              <a:rPr lang="tr-TR" altLang="tr-TR" smtClean="0"/>
              <a:t>Kuruluşu etkilemede ne kadar güçlü?</a:t>
            </a:r>
          </a:p>
          <a:p>
            <a:pPr marL="419100" indent="-419100" eaLnBrk="1">
              <a:buSzPct val="65000"/>
              <a:buFont typeface="Zapf Dingbats" pitchFamily="1" charset="2"/>
              <a:buBlip>
                <a:blip r:embed="rId2"/>
              </a:buBlip>
              <a:defRPr/>
            </a:pPr>
            <a:r>
              <a:rPr lang="tr-TR" altLang="tr-TR" smtClean="0"/>
              <a:t>Kuruluşun faaliyet ve hizmetlerinden nasıl etkilenmekte?</a:t>
            </a:r>
          </a:p>
        </p:txBody>
      </p:sp>
    </p:spTree>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ChangeArrowheads="1"/>
          </p:cNvSpPr>
          <p:nvPr>
            <p:ph type="title"/>
          </p:nvPr>
        </p:nvSpPr>
        <p:spPr>
          <a:xfrm>
            <a:off x="508000" y="596900"/>
            <a:ext cx="11987213" cy="1905000"/>
          </a:xfrm>
        </p:spPr>
        <p:txBody>
          <a:bodyPr/>
          <a:lstStyle/>
          <a:p>
            <a:pPr defTabSz="565150" eaLnBrk="1">
              <a:defRPr/>
            </a:pPr>
            <a:r>
              <a:rPr lang="tr-TR" altLang="tr-TR" sz="6200" smtClean="0"/>
              <a:t>PAYDAŞ ETKİ/ÖNEM MATRİSİ</a:t>
            </a:r>
            <a:endParaRPr lang="tr-TR" altLang="tr-TR" smtClean="0"/>
          </a:p>
        </p:txBody>
      </p:sp>
      <p:graphicFrame>
        <p:nvGraphicFramePr>
          <p:cNvPr id="77826" name="Group 2"/>
          <p:cNvGraphicFramePr>
            <a:graphicFrameLocks noGrp="1"/>
          </p:cNvGraphicFramePr>
          <p:nvPr/>
        </p:nvGraphicFramePr>
        <p:xfrm>
          <a:off x="508000" y="3035300"/>
          <a:ext cx="11925300" cy="5729289"/>
        </p:xfrm>
        <a:graphic>
          <a:graphicData uri="http://schemas.openxmlformats.org/drawingml/2006/table">
            <a:tbl>
              <a:tblPr/>
              <a:tblGrid>
                <a:gridCol w="3975100"/>
                <a:gridCol w="3975100"/>
                <a:gridCol w="3975100"/>
              </a:tblGrid>
              <a:tr h="1909763">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3000" b="1"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           ETKİ</a:t>
                      </a:r>
                    </a:p>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p>
                      <a:pPr marL="0" marR="0" lvl="0" indent="0" algn="l" defTabSz="0" rtl="0" eaLnBrk="1" fontAlgn="base" latinLnBrk="0" hangingPunct="0">
                        <a:lnSpc>
                          <a:spcPct val="100000"/>
                        </a:lnSpc>
                        <a:spcBef>
                          <a:spcPct val="0"/>
                        </a:spcBef>
                        <a:spcAft>
                          <a:spcPct val="0"/>
                        </a:spcAft>
                        <a:buClrTx/>
                        <a:buSzTx/>
                        <a:buFontTx/>
                        <a:buNone/>
                        <a:tabLst/>
                      </a:pPr>
                      <a:r>
                        <a:rPr kumimoji="0" lang="tr-TR" altLang="tr-TR" sz="3000" b="1"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ÖNEM</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w="12700" cap="flat" cmpd="sng" algn="ctr">
                      <a:solidFill>
                        <a:srgbClr val="A5A59F"/>
                      </a:solidFill>
                      <a:prstDash val="solid"/>
                      <a:miter lim="0"/>
                      <a:headEnd type="none" w="med" len="med"/>
                      <a:tailEnd type="none" w="med" len="med"/>
                    </a:lnR>
                    <a:lnT>
                      <a:noFill/>
                    </a:lnT>
                    <a:lnB w="12700" cap="flat" cmpd="sng" algn="ctr">
                      <a:solidFill>
                        <a:srgbClr val="A5A59F"/>
                      </a:solidFill>
                      <a:prstDash val="solid"/>
                      <a:miter lim="0"/>
                      <a:headEnd type="none" w="med" len="med"/>
                      <a:tailEnd type="none" w="med" len="med"/>
                    </a:lnB>
                    <a:lnTlToBr>
                      <a:noFill/>
                    </a:lnTlToBr>
                    <a:lnBlToTr>
                      <a:noFill/>
                    </a:lnBlToTr>
                    <a:solidFill>
                      <a:srgbClr val="C9C3BA"/>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800" b="1" i="0" u="none" strike="noStrike" cap="none" normalizeH="0" baseline="0" smtClean="0">
                          <a:ln>
                            <a:noFill/>
                          </a:ln>
                          <a:solidFill>
                            <a:srgbClr val="FFFFFF"/>
                          </a:solidFill>
                          <a:effectLst>
                            <a:outerShdw blurRad="38100" dist="38100" dir="2700000" algn="tl">
                              <a:srgbClr val="000000"/>
                            </a:outerShdw>
                          </a:effectLst>
                          <a:latin typeface="Avenir Next Regular" pitchFamily="1" charset="0"/>
                          <a:ea typeface="MS PGothic" pitchFamily="34" charset="-128"/>
                          <a:sym typeface="Avenir Next Regular" pitchFamily="1" charset="0"/>
                        </a:rPr>
                        <a:t>ZAYIF</a:t>
                      </a:r>
                      <a:endParaRPr kumimoji="0" lang="tr-TR" altLang="tr-TR" sz="3000" b="0" i="0" u="none" strike="noStrike" cap="none" normalizeH="0" baseline="0" smtClean="0">
                        <a:ln>
                          <a:noFill/>
                        </a:ln>
                        <a:solidFill>
                          <a:srgbClr val="606060"/>
                        </a:solidFill>
                        <a:effectLst>
                          <a:outerShdw blurRad="38100" dist="38100" dir="2700000" algn="tl">
                            <a:srgbClr val="000000"/>
                          </a:outerShdw>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rgbClr val="A5A59F"/>
                      </a:solidFill>
                      <a:prstDash val="solid"/>
                      <a:miter lim="0"/>
                      <a:headEnd type="none" w="med" len="med"/>
                      <a:tailEnd type="none" w="med" len="med"/>
                    </a:lnL>
                    <a:lnR w="12700" cap="flat" cmpd="sng" algn="ctr">
                      <a:solidFill>
                        <a:srgbClr val="A5A59F"/>
                      </a:solidFill>
                      <a:prstDash val="solid"/>
                      <a:miter lim="0"/>
                      <a:headEnd type="none" w="med" len="med"/>
                      <a:tailEnd type="none" w="med" len="med"/>
                    </a:lnR>
                    <a:lnT>
                      <a:noFill/>
                    </a:lnT>
                    <a:lnB w="12700" cap="flat" cmpd="sng" algn="ctr">
                      <a:solidFill>
                        <a:srgbClr val="A5A59F"/>
                      </a:solidFill>
                      <a:prstDash val="solid"/>
                      <a:miter lim="0"/>
                      <a:headEnd type="none" w="med" len="med"/>
                      <a:tailEnd type="none" w="med" len="med"/>
                    </a:lnB>
                    <a:lnTlToBr>
                      <a:noFill/>
                    </a:lnTlToBr>
                    <a:lnBlToTr>
                      <a:noFill/>
                    </a:lnBlToTr>
                    <a:solidFill>
                      <a:srgbClr val="C9C3BA"/>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800" b="1" i="0" u="none" strike="noStrike" cap="none" normalizeH="0" baseline="0" smtClean="0">
                          <a:ln>
                            <a:noFill/>
                          </a:ln>
                          <a:solidFill>
                            <a:srgbClr val="FFFFFF"/>
                          </a:solidFill>
                          <a:effectLst>
                            <a:outerShdw blurRad="38100" dist="38100" dir="2700000" algn="tl">
                              <a:srgbClr val="000000"/>
                            </a:outerShdw>
                          </a:effectLst>
                          <a:latin typeface="Avenir Next Regular" pitchFamily="1" charset="0"/>
                          <a:ea typeface="MS PGothic" pitchFamily="34" charset="-128"/>
                          <a:sym typeface="Avenir Next Regular" pitchFamily="1" charset="0"/>
                        </a:rPr>
                        <a:t>GÜÇLÜ</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rgbClr val="A5A59F"/>
                      </a:solidFill>
                      <a:prstDash val="solid"/>
                      <a:miter lim="0"/>
                      <a:headEnd type="none" w="med" len="med"/>
                      <a:tailEnd type="none" w="med" len="med"/>
                    </a:lnL>
                    <a:lnR>
                      <a:noFill/>
                    </a:lnR>
                    <a:lnT>
                      <a:noFill/>
                    </a:lnT>
                    <a:lnB w="12700" cap="flat" cmpd="sng" algn="ctr">
                      <a:solidFill>
                        <a:srgbClr val="A5A59F"/>
                      </a:solidFill>
                      <a:prstDash val="solid"/>
                      <a:miter lim="0"/>
                      <a:headEnd type="none" w="med" len="med"/>
                      <a:tailEnd type="none" w="med" len="med"/>
                    </a:lnB>
                    <a:lnTlToBr>
                      <a:noFill/>
                    </a:lnTlToBr>
                    <a:lnBlToTr>
                      <a:noFill/>
                    </a:lnBlToTr>
                    <a:solidFill>
                      <a:srgbClr val="C9C3BA"/>
                    </a:solidFill>
                  </a:tcPr>
                </a:tc>
              </a:tr>
              <a:tr h="1909763">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3000" b="1" i="0" u="none" strike="noStrike" cap="none" normalizeH="0" baseline="0" smtClean="0">
                          <a:ln>
                            <a:noFill/>
                          </a:ln>
                          <a:solidFill>
                            <a:srgbClr val="606060"/>
                          </a:solidFill>
                          <a:effectLst/>
                          <a:latin typeface="Avenir Next Regular" pitchFamily="1" charset="0"/>
                          <a:ea typeface="MS PGothic" pitchFamily="34" charset="-128"/>
                          <a:sym typeface="Avenir Next Regular" pitchFamily="1" charset="0"/>
                        </a:rPr>
                        <a:t>Önemsiz</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w="12700" cap="flat" cmpd="sng" algn="ctr">
                      <a:solidFill>
                        <a:srgbClr val="A5A59F"/>
                      </a:solidFill>
                      <a:prstDash val="solid"/>
                      <a:miter lim="0"/>
                      <a:headEnd type="none" w="med" len="med"/>
                      <a:tailEnd type="none" w="med" len="med"/>
                    </a:lnR>
                    <a:lnT w="12700" cap="flat" cmpd="sng" algn="ctr">
                      <a:solidFill>
                        <a:srgbClr val="A5A59F"/>
                      </a:solidFill>
                      <a:prstDash val="solid"/>
                      <a:miter lim="0"/>
                      <a:headEnd type="none" w="med" len="med"/>
                      <a:tailEnd type="none" w="med" len="med"/>
                    </a:lnT>
                    <a:lnB>
                      <a:noFill/>
                    </a:lnB>
                    <a:lnTlToBr>
                      <a:noFill/>
                    </a:lnTlToBr>
                    <a:lnBlToTr>
                      <a:noFill/>
                    </a:lnBlToTr>
                    <a:solidFill>
                      <a:srgbClr val="C9C3B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r>
                        <a:rPr kumimoji="0" lang="tr-TR" altLang="tr-TR" sz="3000" b="0" i="0" u="none" strike="noStrike" cap="none" normalizeH="0" baseline="0" smtClean="0">
                          <a:ln>
                            <a:noFill/>
                          </a:ln>
                          <a:solidFill>
                            <a:srgbClr val="606060"/>
                          </a:solidFill>
                          <a:effectLst/>
                          <a:latin typeface="Gill Sans" pitchFamily="1" charset="0"/>
                          <a:ea typeface="MS PGothic" pitchFamily="34" charset="-128"/>
                          <a:sym typeface="Gill Sans" pitchFamily="1" charset="0"/>
                        </a:rPr>
                        <a:t>İzle</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rgbClr val="A5A59F"/>
                      </a:solidFill>
                      <a:prstDash val="solid"/>
                      <a:miter lim="0"/>
                      <a:headEnd type="none" w="med" len="med"/>
                      <a:tailEnd type="none" w="med" len="med"/>
                    </a:lnL>
                    <a:lnR w="12700" cap="flat" cmpd="sng" algn="ctr">
                      <a:solidFill>
                        <a:srgbClr val="A5A59F"/>
                      </a:solidFill>
                      <a:prstDash val="solid"/>
                      <a:miter lim="0"/>
                      <a:headEnd type="none" w="med" len="med"/>
                      <a:tailEnd type="none" w="med" len="med"/>
                    </a:lnR>
                    <a:lnT w="12700" cap="flat" cmpd="sng" algn="ctr">
                      <a:solidFill>
                        <a:srgbClr val="A5A59F"/>
                      </a:solidFill>
                      <a:prstDash val="solid"/>
                      <a:miter lim="0"/>
                      <a:headEnd type="none" w="med" len="med"/>
                      <a:tailEnd type="none" w="med" len="med"/>
                    </a:lnT>
                    <a:lnB w="12700" cap="flat" cmpd="sng" algn="ctr">
                      <a:solidFill>
                        <a:srgbClr val="A5A59F"/>
                      </a:solidFill>
                      <a:prstDash val="solid"/>
                      <a:miter lim="0"/>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r>
                        <a:rPr kumimoji="0" lang="tr-TR" altLang="tr-TR" sz="3000" b="0" i="0" u="none" strike="noStrike" cap="none" normalizeH="0" baseline="0" smtClean="0">
                          <a:ln>
                            <a:noFill/>
                          </a:ln>
                          <a:solidFill>
                            <a:srgbClr val="606060"/>
                          </a:solidFill>
                          <a:effectLst/>
                          <a:latin typeface="Gill Sans" pitchFamily="1" charset="0"/>
                          <a:ea typeface="MS PGothic" pitchFamily="34" charset="-128"/>
                          <a:sym typeface="Gill Sans" pitchFamily="1" charset="0"/>
                        </a:rPr>
                        <a:t>Bilgilendir</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rgbClr val="A5A59F"/>
                      </a:solidFill>
                      <a:prstDash val="solid"/>
                      <a:miter lim="0"/>
                      <a:headEnd type="none" w="med" len="med"/>
                      <a:tailEnd type="none" w="med" len="med"/>
                    </a:lnL>
                    <a:lnR w="12700" cap="flat" cmpd="sng" algn="ctr">
                      <a:solidFill>
                        <a:srgbClr val="A5A59F"/>
                      </a:solidFill>
                      <a:prstDash val="solid"/>
                      <a:miter lim="0"/>
                      <a:headEnd type="none" w="med" len="med"/>
                      <a:tailEnd type="none" w="med" len="med"/>
                    </a:lnR>
                    <a:lnT w="12700" cap="flat" cmpd="sng" algn="ctr">
                      <a:solidFill>
                        <a:srgbClr val="A5A59F"/>
                      </a:solidFill>
                      <a:prstDash val="solid"/>
                      <a:miter lim="0"/>
                      <a:headEnd type="none" w="med" len="med"/>
                      <a:tailEnd type="none" w="med" len="med"/>
                    </a:lnT>
                    <a:lnB w="12700" cap="flat" cmpd="sng" algn="ctr">
                      <a:solidFill>
                        <a:srgbClr val="A5A59F"/>
                      </a:solidFill>
                      <a:prstDash val="solid"/>
                      <a:miter lim="0"/>
                      <a:headEnd type="none" w="med" len="med"/>
                      <a:tailEnd type="none" w="med" len="med"/>
                    </a:lnB>
                    <a:lnTlToBr>
                      <a:noFill/>
                    </a:lnTlToBr>
                    <a:lnBlToTr>
                      <a:noFill/>
                    </a:lnBlToTr>
                    <a:solidFill>
                      <a:srgbClr val="E6E3DA"/>
                    </a:solidFill>
                  </a:tcPr>
                </a:tc>
              </a:tr>
              <a:tr h="1909763">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3000" b="1" i="0" u="none" strike="noStrike" cap="none" normalizeH="0" baseline="0" smtClean="0">
                          <a:ln>
                            <a:noFill/>
                          </a:ln>
                          <a:solidFill>
                            <a:srgbClr val="606060"/>
                          </a:solidFill>
                          <a:effectLst/>
                          <a:latin typeface="Avenir Next Regular" pitchFamily="1" charset="0"/>
                          <a:ea typeface="MS PGothic" pitchFamily="34" charset="-128"/>
                          <a:sym typeface="Avenir Next Regular" pitchFamily="1" charset="0"/>
                        </a:rPr>
                        <a:t>Önemli</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w="12700" cap="flat" cmpd="sng" algn="ctr">
                      <a:solidFill>
                        <a:srgbClr val="A5A59F"/>
                      </a:solidFill>
                      <a:prstDash val="solid"/>
                      <a:miter lim="0"/>
                      <a:headEnd type="none" w="med" len="med"/>
                      <a:tailEnd type="none" w="med" len="med"/>
                    </a:lnR>
                    <a:lnT>
                      <a:noFill/>
                    </a:lnT>
                    <a:lnB>
                      <a:noFill/>
                    </a:lnB>
                    <a:lnTlToBr>
                      <a:noFill/>
                    </a:lnTlToBr>
                    <a:lnBlToTr>
                      <a:noFill/>
                    </a:lnBlToTr>
                    <a:solidFill>
                      <a:srgbClr val="C9C3B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r>
                        <a:rPr kumimoji="0" lang="tr-TR" altLang="tr-TR" sz="3000" b="0" i="0" u="none" strike="noStrike" cap="none" normalizeH="0" baseline="0" smtClean="0">
                          <a:ln>
                            <a:noFill/>
                          </a:ln>
                          <a:solidFill>
                            <a:srgbClr val="606060"/>
                          </a:solidFill>
                          <a:effectLst/>
                          <a:latin typeface="Gill Sans" pitchFamily="1" charset="0"/>
                          <a:ea typeface="MS PGothic" pitchFamily="34" charset="-128"/>
                          <a:sym typeface="Gill Sans" pitchFamily="1" charset="0"/>
                        </a:rPr>
                        <a:t>Çıkarlarını gözet,
faaliyetlere dahil et</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rgbClr val="A5A59F"/>
                      </a:solidFill>
                      <a:prstDash val="solid"/>
                      <a:miter lim="0"/>
                      <a:headEnd type="none" w="med" len="med"/>
                      <a:tailEnd type="none" w="med" len="med"/>
                    </a:lnL>
                    <a:lnR w="12700" cap="flat" cmpd="sng" algn="ctr">
                      <a:solidFill>
                        <a:srgbClr val="A5A59F"/>
                      </a:solidFill>
                      <a:prstDash val="solid"/>
                      <a:miter lim="0"/>
                      <a:headEnd type="none" w="med" len="med"/>
                      <a:tailEnd type="none" w="med" len="med"/>
                    </a:lnR>
                    <a:lnT w="12700" cap="flat" cmpd="sng" algn="ctr">
                      <a:solidFill>
                        <a:srgbClr val="A5A59F"/>
                      </a:solidFill>
                      <a:prstDash val="solid"/>
                      <a:miter lim="0"/>
                      <a:headEnd type="none" w="med" len="med"/>
                      <a:tailEnd type="none" w="med" len="med"/>
                    </a:lnT>
                    <a:lnB w="12700" cap="flat" cmpd="sng" algn="ctr">
                      <a:solidFill>
                        <a:srgbClr val="A5A59F"/>
                      </a:solidFill>
                      <a:prstDash val="solid"/>
                      <a:miter lim="0"/>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r>
                        <a:rPr kumimoji="0" lang="tr-TR" altLang="tr-TR" sz="3000" b="0" i="0" u="none" strike="noStrike" cap="none" normalizeH="0" baseline="0" smtClean="0">
                          <a:ln>
                            <a:noFill/>
                          </a:ln>
                          <a:solidFill>
                            <a:srgbClr val="606060"/>
                          </a:solidFill>
                          <a:effectLst/>
                          <a:latin typeface="Gill Sans" pitchFamily="1" charset="0"/>
                          <a:ea typeface="MS PGothic" pitchFamily="34" charset="-128"/>
                          <a:sym typeface="Gill Sans" pitchFamily="1" charset="0"/>
                        </a:rPr>
                        <a:t>Birlikte çalış</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rgbClr val="A5A59F"/>
                      </a:solidFill>
                      <a:prstDash val="solid"/>
                      <a:miter lim="0"/>
                      <a:headEnd type="none" w="med" len="med"/>
                      <a:tailEnd type="none" w="med" len="med"/>
                    </a:lnL>
                    <a:lnR w="12700" cap="flat" cmpd="sng" algn="ctr">
                      <a:solidFill>
                        <a:srgbClr val="A5A59F"/>
                      </a:solidFill>
                      <a:prstDash val="solid"/>
                      <a:miter lim="0"/>
                      <a:headEnd type="none" w="med" len="med"/>
                      <a:tailEnd type="none" w="med" len="med"/>
                    </a:lnR>
                    <a:lnT w="12700" cap="flat" cmpd="sng" algn="ctr">
                      <a:solidFill>
                        <a:srgbClr val="A5A59F"/>
                      </a:solidFill>
                      <a:prstDash val="solid"/>
                      <a:miter lim="0"/>
                      <a:headEnd type="none" w="med" len="med"/>
                      <a:tailEnd type="none" w="med" len="med"/>
                    </a:lnT>
                    <a:lnB w="12700" cap="flat" cmpd="sng" algn="ctr">
                      <a:solidFill>
                        <a:srgbClr val="A5A59F"/>
                      </a:solidFill>
                      <a:prstDash val="solid"/>
                      <a:miter lim="0"/>
                      <a:headEnd type="none" w="med" len="med"/>
                      <a:tailEnd type="none" w="med" len="med"/>
                    </a:lnB>
                    <a:lnTlToBr>
                      <a:noFill/>
                    </a:lnTlToBr>
                    <a:lnBlToTr>
                      <a:noFill/>
                    </a:lnBlToTr>
                    <a:solidFill>
                      <a:srgbClr val="E6E3DA"/>
                    </a:solidFill>
                  </a:tcPr>
                </a:tc>
              </a:tr>
            </a:tbl>
          </a:graphicData>
        </a:graphic>
      </p:graphicFrame>
      <p:sp>
        <p:nvSpPr>
          <p:cNvPr id="67603" name="Line 36"/>
          <p:cNvSpPr>
            <a:spLocks noChangeShapeType="1"/>
          </p:cNvSpPr>
          <p:nvPr/>
        </p:nvSpPr>
        <p:spPr bwMode="auto">
          <a:xfrm flipH="1" flipV="1">
            <a:off x="517525" y="3038475"/>
            <a:ext cx="3933825" cy="1870075"/>
          </a:xfrm>
          <a:prstGeom prst="line">
            <a:avLst/>
          </a:prstGeom>
          <a:noFill/>
          <a:ln w="38100">
            <a:solidFill>
              <a:srgbClr val="6F6A5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endParaRPr lang="en-US">
              <a:latin typeface="Avenir Next Medium" charset="0"/>
              <a:ea typeface="ＭＳ Ｐゴシック" charset="0"/>
              <a:sym typeface="Avenir Next Medium" charset="0"/>
            </a:endParaRPr>
          </a:p>
        </p:txBody>
      </p:sp>
    </p:spTree>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Grp="1" noChangeArrowheads="1"/>
          </p:cNvSpPr>
          <p:nvPr>
            <p:ph type="title"/>
          </p:nvPr>
        </p:nvSpPr>
        <p:spPr>
          <a:xfrm>
            <a:off x="508000" y="596900"/>
            <a:ext cx="11987213" cy="1905000"/>
          </a:xfrm>
        </p:spPr>
        <p:txBody>
          <a:bodyPr/>
          <a:lstStyle/>
          <a:p>
            <a:pPr eaLnBrk="1">
              <a:defRPr/>
            </a:pPr>
            <a:r>
              <a:rPr lang="tr-TR" altLang="tr-TR" smtClean="0"/>
              <a:t>KATILIM DÜZEYİ</a:t>
            </a:r>
          </a:p>
        </p:txBody>
      </p:sp>
      <p:graphicFrame>
        <p:nvGraphicFramePr>
          <p:cNvPr id="78850" name="Group 2"/>
          <p:cNvGraphicFramePr>
            <a:graphicFrameLocks noGrp="1"/>
          </p:cNvGraphicFramePr>
          <p:nvPr/>
        </p:nvGraphicFramePr>
        <p:xfrm>
          <a:off x="508000" y="3035300"/>
          <a:ext cx="11925300" cy="5730875"/>
        </p:xfrm>
        <a:graphic>
          <a:graphicData uri="http://schemas.openxmlformats.org/drawingml/2006/table">
            <a:tbl>
              <a:tblPr/>
              <a:tblGrid>
                <a:gridCol w="11925300"/>
              </a:tblGrid>
              <a:tr h="1146175">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r>
                        <a:rPr kumimoji="0" lang="tr-TR" altLang="tr-TR" sz="4100" b="0" i="0" u="none" strike="noStrike" cap="none" normalizeH="0" baseline="0" smtClean="0">
                          <a:ln>
                            <a:noFill/>
                          </a:ln>
                          <a:solidFill>
                            <a:srgbClr val="606060"/>
                          </a:solidFill>
                          <a:effectLst/>
                          <a:latin typeface="Gill Sans" pitchFamily="1" charset="0"/>
                          <a:ea typeface="MS PGothic" pitchFamily="34" charset="-128"/>
                          <a:sym typeface="Gill Sans" pitchFamily="1" charset="0"/>
                        </a:rPr>
                        <a:t>Yetkilendir</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solidFill>
                      <a:srgbClr val="874A3E">
                        <a:alpha val="79999"/>
                      </a:srgbClr>
                    </a:solidFill>
                  </a:tcPr>
                </a:tc>
              </a:tr>
              <a:tr h="1146175">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r>
                        <a:rPr kumimoji="0" lang="tr-TR" altLang="tr-TR" sz="4100" b="0" i="0" u="none" strike="noStrike" cap="none" normalizeH="0" baseline="0" smtClean="0">
                          <a:ln>
                            <a:noFill/>
                          </a:ln>
                          <a:solidFill>
                            <a:srgbClr val="606060"/>
                          </a:solidFill>
                          <a:effectLst/>
                          <a:latin typeface="Gill Sans" pitchFamily="1" charset="0"/>
                          <a:ea typeface="MS PGothic" pitchFamily="34" charset="-128"/>
                          <a:sym typeface="Gill Sans" pitchFamily="1" charset="0"/>
                        </a:rPr>
                        <a:t>İşbirliği yap</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solidFill>
                      <a:srgbClr val="AC6254">
                        <a:alpha val="74901"/>
                      </a:srgbClr>
                    </a:solidFill>
                  </a:tcPr>
                </a:tc>
              </a:tr>
              <a:tr h="1146175">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r>
                        <a:rPr kumimoji="0" lang="tr-TR" altLang="tr-TR" sz="4100" b="0" i="0" u="none" strike="noStrike" cap="none" normalizeH="0" baseline="0" smtClean="0">
                          <a:ln>
                            <a:noFill/>
                          </a:ln>
                          <a:solidFill>
                            <a:srgbClr val="606060"/>
                          </a:solidFill>
                          <a:effectLst/>
                          <a:latin typeface="Gill Sans" pitchFamily="1" charset="0"/>
                          <a:ea typeface="MS PGothic" pitchFamily="34" charset="-128"/>
                          <a:sym typeface="Gill Sans" pitchFamily="1" charset="0"/>
                        </a:rPr>
                        <a:t>Dahil et</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solidFill>
                      <a:srgbClr val="C87C6D">
                        <a:alpha val="70195"/>
                      </a:srgbClr>
                    </a:solidFill>
                  </a:tcPr>
                </a:tc>
              </a:tr>
              <a:tr h="1146175">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r>
                        <a:rPr kumimoji="0" lang="tr-TR" altLang="tr-TR" sz="4100" b="0" i="0" u="none" strike="noStrike" cap="none" normalizeH="0" baseline="0" smtClean="0">
                          <a:ln>
                            <a:noFill/>
                          </a:ln>
                          <a:solidFill>
                            <a:srgbClr val="606060"/>
                          </a:solidFill>
                          <a:effectLst/>
                          <a:latin typeface="Gill Sans" pitchFamily="1" charset="0"/>
                          <a:ea typeface="MS PGothic" pitchFamily="34" charset="-128"/>
                          <a:sym typeface="Gill Sans" pitchFamily="1" charset="0"/>
                        </a:rPr>
                        <a:t>Danış</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solidFill>
                      <a:srgbClr val="DBA28F">
                        <a:alpha val="65097"/>
                      </a:srgbClr>
                    </a:solidFill>
                  </a:tcPr>
                </a:tc>
              </a:tr>
              <a:tr h="1146175">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r>
                        <a:rPr kumimoji="0" lang="tr-TR" altLang="tr-TR" sz="4100" b="0" i="0" u="none" strike="noStrike" cap="none" normalizeH="0" baseline="0" smtClean="0">
                          <a:ln>
                            <a:noFill/>
                          </a:ln>
                          <a:solidFill>
                            <a:srgbClr val="606060"/>
                          </a:solidFill>
                          <a:effectLst/>
                          <a:latin typeface="Gill Sans" pitchFamily="1" charset="0"/>
                          <a:ea typeface="MS PGothic" pitchFamily="34" charset="-128"/>
                          <a:sym typeface="Gill Sans" pitchFamily="1" charset="0"/>
                        </a:rPr>
                        <a:t>Bilgilendir</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solidFill>
                      <a:srgbClr val="DBA297">
                        <a:alpha val="27843"/>
                      </a:srgbClr>
                    </a:solidFill>
                  </a:tcPr>
                </a:tc>
              </a:tr>
            </a:tbl>
          </a:graphicData>
        </a:graphic>
      </p:graphicFrame>
      <p:pic>
        <p:nvPicPr>
          <p:cNvPr id="68617" name="Picture 24"/>
          <p:cNvPicPr>
            <a:picLocks noChangeAspect="1"/>
          </p:cNvPicPr>
          <p:nvPr/>
        </p:nvPicPr>
        <p:blipFill>
          <a:blip r:embed="rId3"/>
          <a:srcRect/>
          <a:stretch>
            <a:fillRect/>
          </a:stretch>
        </p:blipFill>
        <p:spPr bwMode="auto">
          <a:xfrm>
            <a:off x="423863" y="2625725"/>
            <a:ext cx="12080875" cy="612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8618" name="AutoShape 25"/>
          <p:cNvSpPr>
            <a:spLocks/>
          </p:cNvSpPr>
          <p:nvPr/>
        </p:nvSpPr>
        <p:spPr bwMode="auto">
          <a:xfrm>
            <a:off x="9671050" y="8718550"/>
            <a:ext cx="2816225" cy="533400"/>
          </a:xfrm>
          <a:custGeom>
            <a:avLst/>
            <a:gdLst>
              <a:gd name="T0" fmla="*/ 1408262 w 21600"/>
              <a:gd name="T1" fmla="*/ 266700 h 21600"/>
              <a:gd name="T2" fmla="*/ 1408262 w 21600"/>
              <a:gd name="T3" fmla="*/ 266700 h 21600"/>
              <a:gd name="T4" fmla="*/ 1408262 w 21600"/>
              <a:gd name="T5" fmla="*/ 266700 h 21600"/>
              <a:gd name="T6" fmla="*/ 1408262 w 21600"/>
              <a:gd name="T7" fmla="*/ 2667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z="2500" smtClean="0"/>
              <a:t>Katılan kişi sayısı</a:t>
            </a:r>
            <a:endParaRPr lang="tr-TR" altLang="tr-TR" smtClean="0"/>
          </a:p>
        </p:txBody>
      </p:sp>
    </p:spTree>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Grp="1" noChangeArrowheads="1"/>
          </p:cNvSpPr>
          <p:nvPr>
            <p:ph type="title"/>
          </p:nvPr>
        </p:nvSpPr>
        <p:spPr>
          <a:xfrm>
            <a:off x="508000" y="596900"/>
            <a:ext cx="11987213" cy="1905000"/>
          </a:xfrm>
        </p:spPr>
        <p:txBody>
          <a:bodyPr/>
          <a:lstStyle/>
          <a:p>
            <a:pPr defTabSz="577850" eaLnBrk="1">
              <a:defRPr/>
            </a:pPr>
            <a:r>
              <a:rPr lang="tr-TR" altLang="tr-TR" sz="6300" smtClean="0"/>
              <a:t>PAYDAŞ GÖRÜŞLERİNİN ALINMASI</a:t>
            </a:r>
            <a:endParaRPr lang="tr-TR" altLang="tr-TR" smtClean="0"/>
          </a:p>
        </p:txBody>
      </p:sp>
      <p:sp>
        <p:nvSpPr>
          <p:cNvPr id="69635" name="Rectangle 2"/>
          <p:cNvSpPr>
            <a:spLocks noGrp="1" noChangeArrowheads="1"/>
          </p:cNvSpPr>
          <p:nvPr>
            <p:ph type="body" idx="1"/>
          </p:nvPr>
        </p:nvSpPr>
        <p:spPr>
          <a:xfrm>
            <a:off x="508000" y="3035300"/>
            <a:ext cx="11987213" cy="5727700"/>
          </a:xfrm>
        </p:spPr>
        <p:txBody>
          <a:bodyPr/>
          <a:lstStyle/>
          <a:p>
            <a:pPr marL="419100" indent="-419100" eaLnBrk="1">
              <a:lnSpc>
                <a:spcPct val="114000"/>
              </a:lnSpc>
              <a:spcBef>
                <a:spcPts val="1000"/>
              </a:spcBef>
              <a:buSzPct val="65000"/>
              <a:buFont typeface="Zapf Dingbats" pitchFamily="1" charset="2"/>
              <a:buBlip>
                <a:blip r:embed="rId2"/>
              </a:buBlip>
              <a:defRPr/>
            </a:pPr>
            <a:r>
              <a:rPr lang="tr-TR" altLang="tr-TR" smtClean="0"/>
              <a:t>Anket</a:t>
            </a:r>
          </a:p>
          <a:p>
            <a:pPr marL="419100" indent="-419100" eaLnBrk="1">
              <a:lnSpc>
                <a:spcPct val="114000"/>
              </a:lnSpc>
              <a:spcBef>
                <a:spcPts val="1000"/>
              </a:spcBef>
              <a:buSzPct val="65000"/>
              <a:buFont typeface="Zapf Dingbats" pitchFamily="1" charset="2"/>
              <a:buBlip>
                <a:blip r:embed="rId2"/>
              </a:buBlip>
              <a:defRPr/>
            </a:pPr>
            <a:r>
              <a:rPr lang="tr-TR" altLang="tr-TR" smtClean="0"/>
              <a:t>Mülakat</a:t>
            </a:r>
          </a:p>
          <a:p>
            <a:pPr marL="419100" indent="-419100" eaLnBrk="1">
              <a:lnSpc>
                <a:spcPct val="114000"/>
              </a:lnSpc>
              <a:spcBef>
                <a:spcPts val="1000"/>
              </a:spcBef>
              <a:buSzPct val="65000"/>
              <a:buFont typeface="Zapf Dingbats" pitchFamily="1" charset="2"/>
              <a:buBlip>
                <a:blip r:embed="rId2"/>
              </a:buBlip>
              <a:defRPr/>
            </a:pPr>
            <a:r>
              <a:rPr lang="tr-TR" altLang="tr-TR" smtClean="0"/>
              <a:t>Odak gruplar</a:t>
            </a:r>
          </a:p>
          <a:p>
            <a:pPr marL="419100" indent="-419100" eaLnBrk="1">
              <a:lnSpc>
                <a:spcPct val="114000"/>
              </a:lnSpc>
              <a:spcBef>
                <a:spcPts val="1000"/>
              </a:spcBef>
              <a:buSzPct val="65000"/>
              <a:buFont typeface="Zapf Dingbats" pitchFamily="1" charset="2"/>
              <a:buBlip>
                <a:blip r:embed="rId2"/>
              </a:buBlip>
              <a:defRPr/>
            </a:pPr>
            <a:r>
              <a:rPr lang="tr-TR" altLang="tr-TR" smtClean="0"/>
              <a:t>Açık alan</a:t>
            </a:r>
          </a:p>
          <a:p>
            <a:pPr marL="419100" indent="-419100" eaLnBrk="1">
              <a:lnSpc>
                <a:spcPct val="114000"/>
              </a:lnSpc>
              <a:spcBef>
                <a:spcPts val="1000"/>
              </a:spcBef>
              <a:buSzPct val="65000"/>
              <a:buFont typeface="Zapf Dingbats" pitchFamily="1" charset="2"/>
              <a:buBlip>
                <a:blip r:embed="rId2"/>
              </a:buBlip>
              <a:defRPr/>
            </a:pPr>
            <a:r>
              <a:rPr lang="tr-TR" altLang="tr-TR" smtClean="0"/>
              <a:t>World café</a:t>
            </a:r>
          </a:p>
          <a:p>
            <a:pPr marL="419100" indent="-419100" eaLnBrk="1">
              <a:lnSpc>
                <a:spcPct val="114000"/>
              </a:lnSpc>
              <a:spcBef>
                <a:spcPts val="1000"/>
              </a:spcBef>
              <a:buSzPct val="65000"/>
              <a:buFont typeface="Zapf Dingbats" pitchFamily="1" charset="2"/>
              <a:buBlip>
                <a:blip r:embed="rId2"/>
              </a:buBlip>
              <a:defRPr/>
            </a:pPr>
            <a:r>
              <a:rPr lang="tr-TR" altLang="tr-TR" smtClean="0"/>
              <a:t>Vatandaş jurileri</a:t>
            </a:r>
          </a:p>
          <a:p>
            <a:pPr marL="419100" indent="-419100" eaLnBrk="1">
              <a:lnSpc>
                <a:spcPct val="114000"/>
              </a:lnSpc>
              <a:spcBef>
                <a:spcPts val="1000"/>
              </a:spcBef>
              <a:buSzPct val="65000"/>
              <a:buFont typeface="Zapf Dingbats" pitchFamily="1" charset="2"/>
              <a:buBlip>
                <a:blip r:embed="rId2"/>
              </a:buBlip>
              <a:defRPr/>
            </a:pPr>
            <a:r>
              <a:rPr lang="tr-TR" altLang="tr-TR" smtClean="0"/>
              <a:t>…</a:t>
            </a:r>
          </a:p>
          <a:p>
            <a:pPr marL="419100" indent="-419100" eaLnBrk="1">
              <a:lnSpc>
                <a:spcPct val="114000"/>
              </a:lnSpc>
              <a:spcBef>
                <a:spcPts val="1000"/>
              </a:spcBef>
              <a:buSzPct val="65000"/>
              <a:buFont typeface="Zapf Dingbats" pitchFamily="1" charset="2"/>
              <a:buBlip>
                <a:blip r:embed="rId2"/>
              </a:buBlip>
              <a:defRPr/>
            </a:pPr>
            <a:r>
              <a:rPr lang="tr-TR" altLang="tr-TR" smtClean="0"/>
              <a:t>…</a:t>
            </a:r>
          </a:p>
        </p:txBody>
      </p:sp>
    </p:spTree>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Grp="1" noChangeArrowheads="1"/>
          </p:cNvSpPr>
          <p:nvPr>
            <p:ph type="title"/>
          </p:nvPr>
        </p:nvSpPr>
        <p:spPr>
          <a:xfrm>
            <a:off x="508000" y="596900"/>
            <a:ext cx="11987213" cy="1905000"/>
          </a:xfrm>
        </p:spPr>
        <p:txBody>
          <a:bodyPr/>
          <a:lstStyle/>
          <a:p>
            <a:pPr eaLnBrk="1">
              <a:defRPr/>
            </a:pPr>
            <a:r>
              <a:rPr lang="tr-TR" altLang="tr-TR" smtClean="0"/>
              <a:t>YÖNTEM BELİRLERKEN…</a:t>
            </a:r>
          </a:p>
        </p:txBody>
      </p:sp>
      <p:sp>
        <p:nvSpPr>
          <p:cNvPr id="70659" name="Rectangle 2"/>
          <p:cNvSpPr>
            <a:spLocks noGrp="1" noChangeArrowheads="1"/>
          </p:cNvSpPr>
          <p:nvPr>
            <p:ph type="body" idx="1"/>
          </p:nvPr>
        </p:nvSpPr>
        <p:spPr>
          <a:xfrm>
            <a:off x="508000" y="3035300"/>
            <a:ext cx="11987213" cy="5727700"/>
          </a:xfrm>
        </p:spPr>
        <p:txBody>
          <a:bodyPr/>
          <a:lstStyle/>
          <a:p>
            <a:pPr marL="419100" indent="-419100" eaLnBrk="1">
              <a:buSzPct val="65000"/>
              <a:buFont typeface="Zapf Dingbats" pitchFamily="1" charset="2"/>
              <a:buBlip>
                <a:blip r:embed="rId2"/>
              </a:buBlip>
              <a:defRPr/>
            </a:pPr>
            <a:r>
              <a:rPr lang="tr-TR" altLang="tr-TR" smtClean="0"/>
              <a:t>Paydaşların önemine</a:t>
            </a:r>
          </a:p>
          <a:p>
            <a:pPr marL="419100" indent="-419100" eaLnBrk="1">
              <a:buSzPct val="65000"/>
              <a:buFont typeface="Zapf Dingbats" pitchFamily="1" charset="2"/>
              <a:buBlip>
                <a:blip r:embed="rId2"/>
              </a:buBlip>
              <a:defRPr/>
            </a:pPr>
            <a:r>
              <a:rPr lang="tr-TR" altLang="tr-TR" smtClean="0"/>
              <a:t>Paydaşların sayısına</a:t>
            </a:r>
          </a:p>
          <a:p>
            <a:pPr marL="419100" indent="-419100" eaLnBrk="1">
              <a:buSzPct val="65000"/>
              <a:buFont typeface="Zapf Dingbats" pitchFamily="1" charset="2"/>
              <a:buBlip>
                <a:blip r:embed="rId2"/>
              </a:buBlip>
              <a:defRPr/>
            </a:pPr>
            <a:r>
              <a:rPr lang="tr-TR" altLang="tr-TR" smtClean="0"/>
              <a:t>Zaman ve maliyete</a:t>
            </a:r>
          </a:p>
          <a:p>
            <a:pPr marL="419100" indent="-419100" eaLnBrk="1">
              <a:buSzPct val="65000"/>
              <a:buFont typeface="Zapf Dingbats" pitchFamily="1" charset="2"/>
              <a:buBlip>
                <a:blip r:embed="rId2"/>
              </a:buBlip>
              <a:defRPr/>
            </a:pPr>
            <a:r>
              <a:rPr lang="tr-TR" altLang="tr-TR" smtClean="0"/>
              <a:t>Katılım düzeyine</a:t>
            </a:r>
          </a:p>
          <a:p>
            <a:pPr marL="419100" indent="-419100" eaLnBrk="1">
              <a:buSzPct val="65000"/>
              <a:buFont typeface="Zapf Dingbats" pitchFamily="1" charset="2"/>
              <a:buBlip>
                <a:blip r:embed="rId2"/>
              </a:buBlip>
              <a:defRPr/>
            </a:pPr>
            <a:r>
              <a:rPr lang="tr-TR" altLang="tr-TR" smtClean="0"/>
              <a:t>İstenilen tartışmanın yoğunluğuna</a:t>
            </a:r>
          </a:p>
        </p:txBody>
      </p:sp>
    </p:spTree>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Grp="1" noChangeArrowheads="1"/>
          </p:cNvSpPr>
          <p:nvPr>
            <p:ph type="title"/>
          </p:nvPr>
        </p:nvSpPr>
        <p:spPr>
          <a:xfrm>
            <a:off x="508000" y="596900"/>
            <a:ext cx="11987213" cy="1905000"/>
          </a:xfrm>
        </p:spPr>
        <p:txBody>
          <a:bodyPr/>
          <a:lstStyle/>
          <a:p>
            <a:pPr defTabSz="577850" eaLnBrk="1">
              <a:defRPr/>
            </a:pPr>
            <a:r>
              <a:rPr lang="tr-TR" altLang="tr-TR" sz="6300" smtClean="0"/>
              <a:t>PAYDAŞ DEĞERLENDİRME FORMU</a:t>
            </a:r>
            <a:endParaRPr lang="tr-TR" altLang="tr-TR" smtClean="0"/>
          </a:p>
        </p:txBody>
      </p:sp>
      <p:graphicFrame>
        <p:nvGraphicFramePr>
          <p:cNvPr id="82946" name="Group 2"/>
          <p:cNvGraphicFramePr>
            <a:graphicFrameLocks noGrp="1"/>
          </p:cNvGraphicFramePr>
          <p:nvPr/>
        </p:nvGraphicFramePr>
        <p:xfrm>
          <a:off x="508000" y="3035300"/>
          <a:ext cx="11925300" cy="5730875"/>
        </p:xfrm>
        <a:graphic>
          <a:graphicData uri="http://schemas.openxmlformats.org/drawingml/2006/table">
            <a:tbl>
              <a:tblPr/>
              <a:tblGrid>
                <a:gridCol w="1987550"/>
                <a:gridCol w="1987550"/>
                <a:gridCol w="1987550"/>
                <a:gridCol w="1987550"/>
                <a:gridCol w="1987550"/>
                <a:gridCol w="1987550"/>
              </a:tblGrid>
              <a:tr h="1146175">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ADI</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İLGİ ALANI</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w="12700" cap="flat" cmpd="sng" algn="ctr">
                      <a:solidFill>
                        <a:srgbClr val="A5A59F"/>
                      </a:solidFill>
                      <a:prstDash val="solid"/>
                      <a:miter lim="0"/>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BEKLENTİ</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w="12700" cap="flat" cmpd="sng" algn="ctr">
                      <a:solidFill>
                        <a:srgbClr val="A5A59F"/>
                      </a:solidFill>
                      <a:prstDash val="solid"/>
                      <a:miter lim="0"/>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GÜCÜ</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w="12700" cap="flat" cmpd="sng" algn="ctr">
                      <a:solidFill>
                        <a:srgbClr val="A5A59F"/>
                      </a:solidFill>
                      <a:prstDash val="solid"/>
                      <a:miter lim="0"/>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ÖNEMİ</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w="12700" cap="flat" cmpd="sng" algn="ctr">
                      <a:solidFill>
                        <a:srgbClr val="A5A59F"/>
                      </a:solidFill>
                      <a:prstDash val="solid"/>
                      <a:miter lim="0"/>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YÖNTEM</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w="12700" cap="flat" cmpd="sng" algn="ctr">
                      <a:solidFill>
                        <a:srgbClr val="A5A59F"/>
                      </a:solidFill>
                      <a:prstDash val="solid"/>
                      <a:miter lim="0"/>
                      <a:headEnd type="none" w="med" len="med"/>
                      <a:tailEnd type="none" w="med" len="med"/>
                    </a:lnB>
                    <a:lnTlToBr>
                      <a:noFill/>
                    </a:lnTlToBr>
                    <a:lnBlToTr>
                      <a:noFill/>
                    </a:lnBlToTr>
                    <a:blipFill dpi="0" rotWithShape="0">
                      <a:blip r:embed="rId2"/>
                      <a:srcRect/>
                      <a:tile tx="0" ty="0" sx="100000" sy="100000" flip="none" algn="tl"/>
                    </a:blipFill>
                  </a:tcPr>
                </a:tc>
              </a:tr>
              <a:tr h="1146175">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Kalkınma Bakanlığı</a:t>
                      </a:r>
                    </a:p>
                  </a:txBody>
                  <a:tcPr marL="50800" marR="50800" marT="50800" marB="50800" anchor="ctr" horzOverflow="overflow">
                    <a:lnL>
                      <a:noFill/>
                    </a:lnL>
                    <a:lnR w="12700" cap="flat" cmpd="sng" algn="ctr">
                      <a:solidFill>
                        <a:srgbClr val="A5A59F"/>
                      </a:solidFill>
                      <a:prstDash val="solid"/>
                      <a:miter lim="0"/>
                      <a:headEnd type="none" w="med" len="med"/>
                      <a:tailEnd type="none" w="med" len="med"/>
                    </a:lnR>
                    <a:lnT>
                      <a:noFill/>
                    </a:lnT>
                    <a:lnB>
                      <a:noFill/>
                    </a:lnB>
                    <a:lnTlToBr>
                      <a:noFill/>
                    </a:lnTlToBr>
                    <a:lnBlToTr>
                      <a:noFill/>
                    </a:lnBlToTr>
                    <a:solidFill>
                      <a:srgbClr val="D3CDB7"/>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rgbClr val="A5A59F"/>
                      </a:solidFill>
                      <a:prstDash val="solid"/>
                      <a:miter lim="0"/>
                      <a:headEnd type="none" w="med" len="med"/>
                      <a:tailEnd type="none" w="med" len="med"/>
                    </a:lnL>
                    <a:lnR w="12700" cap="flat" cmpd="sng" algn="ctr">
                      <a:solidFill>
                        <a:srgbClr val="A5A59F"/>
                      </a:solidFill>
                      <a:prstDash val="solid"/>
                      <a:miter lim="0"/>
                      <a:headEnd type="none" w="med" len="med"/>
                      <a:tailEnd type="none" w="med" len="med"/>
                    </a:lnR>
                    <a:lnT w="12700" cap="flat" cmpd="sng" algn="ctr">
                      <a:solidFill>
                        <a:srgbClr val="A5A59F"/>
                      </a:solidFill>
                      <a:prstDash val="solid"/>
                      <a:miter lim="0"/>
                      <a:headEnd type="none" w="med" len="med"/>
                      <a:tailEnd type="none" w="med" len="med"/>
                    </a:lnT>
                    <a:lnB w="12700" cap="flat" cmpd="sng" algn="ctr">
                      <a:solidFill>
                        <a:srgbClr val="A5A59F"/>
                      </a:solidFill>
                      <a:prstDash val="solid"/>
                      <a:miter lim="0"/>
                      <a:headEnd type="none" w="med" len="med"/>
                      <a:tailEnd type="none" w="med" len="med"/>
                    </a:lnB>
                    <a:lnTlToBr>
                      <a:noFill/>
                    </a:lnTlToBr>
                    <a:lnBlToTr>
                      <a:noFill/>
                    </a:lnBlToTr>
                    <a:solidFill>
                      <a:srgbClr val="E7E3D2"/>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rgbClr val="A5A59F"/>
                      </a:solidFill>
                      <a:prstDash val="solid"/>
                      <a:miter lim="0"/>
                      <a:headEnd type="none" w="med" len="med"/>
                      <a:tailEnd type="none" w="med" len="med"/>
                    </a:lnL>
                    <a:lnR w="12700" cap="flat" cmpd="sng" algn="ctr">
                      <a:solidFill>
                        <a:srgbClr val="A5A59F"/>
                      </a:solidFill>
                      <a:prstDash val="solid"/>
                      <a:miter lim="0"/>
                      <a:headEnd type="none" w="med" len="med"/>
                      <a:tailEnd type="none" w="med" len="med"/>
                    </a:lnR>
                    <a:lnT w="12700" cap="flat" cmpd="sng" algn="ctr">
                      <a:solidFill>
                        <a:srgbClr val="A5A59F"/>
                      </a:solidFill>
                      <a:prstDash val="solid"/>
                      <a:miter lim="0"/>
                      <a:headEnd type="none" w="med" len="med"/>
                      <a:tailEnd type="none" w="med" len="med"/>
                    </a:lnT>
                    <a:lnB w="12700" cap="flat" cmpd="sng" algn="ctr">
                      <a:solidFill>
                        <a:srgbClr val="A5A59F"/>
                      </a:solidFill>
                      <a:prstDash val="solid"/>
                      <a:miter lim="0"/>
                      <a:headEnd type="none" w="med" len="med"/>
                      <a:tailEnd type="none" w="med" len="med"/>
                    </a:lnB>
                    <a:lnTlToBr>
                      <a:noFill/>
                    </a:lnTlToBr>
                    <a:lnBlToTr>
                      <a:noFill/>
                    </a:lnBlToTr>
                    <a:solidFill>
                      <a:srgbClr val="E7E3D2"/>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rgbClr val="A5A59F"/>
                      </a:solidFill>
                      <a:prstDash val="solid"/>
                      <a:miter lim="0"/>
                      <a:headEnd type="none" w="med" len="med"/>
                      <a:tailEnd type="none" w="med" len="med"/>
                    </a:lnL>
                    <a:lnR w="12700" cap="flat" cmpd="sng" algn="ctr">
                      <a:solidFill>
                        <a:srgbClr val="A5A59F"/>
                      </a:solidFill>
                      <a:prstDash val="solid"/>
                      <a:miter lim="0"/>
                      <a:headEnd type="none" w="med" len="med"/>
                      <a:tailEnd type="none" w="med" len="med"/>
                    </a:lnR>
                    <a:lnT w="12700" cap="flat" cmpd="sng" algn="ctr">
                      <a:solidFill>
                        <a:srgbClr val="A5A59F"/>
                      </a:solidFill>
                      <a:prstDash val="solid"/>
                      <a:miter lim="0"/>
                      <a:headEnd type="none" w="med" len="med"/>
                      <a:tailEnd type="none" w="med" len="med"/>
                    </a:lnT>
                    <a:lnB w="12700" cap="flat" cmpd="sng" algn="ctr">
                      <a:solidFill>
                        <a:srgbClr val="A5A59F"/>
                      </a:solidFill>
                      <a:prstDash val="solid"/>
                      <a:miter lim="0"/>
                      <a:headEnd type="none" w="med" len="med"/>
                      <a:tailEnd type="none" w="med" len="med"/>
                    </a:lnB>
                    <a:lnTlToBr>
                      <a:noFill/>
                    </a:lnTlToBr>
                    <a:lnBlToTr>
                      <a:noFill/>
                    </a:lnBlToTr>
                    <a:solidFill>
                      <a:srgbClr val="E7E3D2"/>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rgbClr val="A5A59F"/>
                      </a:solidFill>
                      <a:prstDash val="solid"/>
                      <a:miter lim="0"/>
                      <a:headEnd type="none" w="med" len="med"/>
                      <a:tailEnd type="none" w="med" len="med"/>
                    </a:lnL>
                    <a:lnR w="12700" cap="flat" cmpd="sng" algn="ctr">
                      <a:solidFill>
                        <a:srgbClr val="A5A59F"/>
                      </a:solidFill>
                      <a:prstDash val="solid"/>
                      <a:miter lim="0"/>
                      <a:headEnd type="none" w="med" len="med"/>
                      <a:tailEnd type="none" w="med" len="med"/>
                    </a:lnR>
                    <a:lnT w="12700" cap="flat" cmpd="sng" algn="ctr">
                      <a:solidFill>
                        <a:srgbClr val="A5A59F"/>
                      </a:solidFill>
                      <a:prstDash val="solid"/>
                      <a:miter lim="0"/>
                      <a:headEnd type="none" w="med" len="med"/>
                      <a:tailEnd type="none" w="med" len="med"/>
                    </a:lnT>
                    <a:lnB w="12700" cap="flat" cmpd="sng" algn="ctr">
                      <a:solidFill>
                        <a:srgbClr val="A5A59F"/>
                      </a:solidFill>
                      <a:prstDash val="solid"/>
                      <a:miter lim="0"/>
                      <a:headEnd type="none" w="med" len="med"/>
                      <a:tailEnd type="none" w="med" len="med"/>
                    </a:lnB>
                    <a:lnTlToBr>
                      <a:noFill/>
                    </a:lnTlToBr>
                    <a:lnBlToTr>
                      <a:noFill/>
                    </a:lnBlToTr>
                    <a:solidFill>
                      <a:srgbClr val="E7E3D2"/>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rgbClr val="A5A59F"/>
                      </a:solidFill>
                      <a:prstDash val="solid"/>
                      <a:miter lim="0"/>
                      <a:headEnd type="none" w="med" len="med"/>
                      <a:tailEnd type="none" w="med" len="med"/>
                    </a:lnL>
                    <a:lnR w="12700" cap="flat" cmpd="sng" algn="ctr">
                      <a:solidFill>
                        <a:srgbClr val="A5A59F"/>
                      </a:solidFill>
                      <a:prstDash val="solid"/>
                      <a:miter lim="0"/>
                      <a:headEnd type="none" w="med" len="med"/>
                      <a:tailEnd type="none" w="med" len="med"/>
                    </a:lnR>
                    <a:lnT w="12700" cap="flat" cmpd="sng" algn="ctr">
                      <a:solidFill>
                        <a:srgbClr val="A5A59F"/>
                      </a:solidFill>
                      <a:prstDash val="solid"/>
                      <a:miter lim="0"/>
                      <a:headEnd type="none" w="med" len="med"/>
                      <a:tailEnd type="none" w="med" len="med"/>
                    </a:lnT>
                    <a:lnB w="12700" cap="flat" cmpd="sng" algn="ctr">
                      <a:solidFill>
                        <a:srgbClr val="A5A59F"/>
                      </a:solidFill>
                      <a:prstDash val="solid"/>
                      <a:miter lim="0"/>
                      <a:headEnd type="none" w="med" len="med"/>
                      <a:tailEnd type="none" w="med" len="med"/>
                    </a:lnB>
                    <a:lnTlToBr>
                      <a:noFill/>
                    </a:lnTlToBr>
                    <a:lnBlToTr>
                      <a:noFill/>
                    </a:lnBlToTr>
                    <a:solidFill>
                      <a:srgbClr val="E7E3D2"/>
                    </a:solidFill>
                  </a:tcPr>
                </a:tc>
              </a:tr>
              <a:tr h="1146175">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Valilik</a:t>
                      </a:r>
                    </a:p>
                  </a:txBody>
                  <a:tcPr marL="50800" marR="50800" marT="50800" marB="50800" anchor="ctr" horzOverflow="overflow">
                    <a:lnL>
                      <a:noFill/>
                    </a:lnL>
                    <a:lnR w="12700" cap="flat" cmpd="sng" algn="ctr">
                      <a:solidFill>
                        <a:srgbClr val="A5A59F"/>
                      </a:solidFill>
                      <a:prstDash val="solid"/>
                      <a:miter lim="0"/>
                      <a:headEnd type="none" w="med" len="med"/>
                      <a:tailEnd type="none" w="med" len="med"/>
                    </a:lnR>
                    <a:lnT>
                      <a:noFill/>
                    </a:lnT>
                    <a:lnB>
                      <a:noFill/>
                    </a:lnB>
                    <a:lnTlToBr>
                      <a:noFill/>
                    </a:lnTlToBr>
                    <a:lnBlToTr>
                      <a:noFill/>
                    </a:lnBlToTr>
                    <a:solidFill>
                      <a:srgbClr val="D3CDB7"/>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rgbClr val="A5A59F"/>
                      </a:solidFill>
                      <a:prstDash val="solid"/>
                      <a:miter lim="0"/>
                      <a:headEnd type="none" w="med" len="med"/>
                      <a:tailEnd type="none" w="med" len="med"/>
                    </a:lnL>
                    <a:lnR w="12700" cap="flat" cmpd="sng" algn="ctr">
                      <a:solidFill>
                        <a:srgbClr val="A5A59F"/>
                      </a:solidFill>
                      <a:prstDash val="solid"/>
                      <a:miter lim="0"/>
                      <a:headEnd type="none" w="med" len="med"/>
                      <a:tailEnd type="none" w="med" len="med"/>
                    </a:lnR>
                    <a:lnT w="12700" cap="flat" cmpd="sng" algn="ctr">
                      <a:solidFill>
                        <a:srgbClr val="A5A59F"/>
                      </a:solidFill>
                      <a:prstDash val="solid"/>
                      <a:miter lim="0"/>
                      <a:headEnd type="none" w="med" len="med"/>
                      <a:tailEnd type="none" w="med" len="med"/>
                    </a:lnT>
                    <a:lnB w="12700" cap="flat" cmpd="sng" algn="ctr">
                      <a:solidFill>
                        <a:srgbClr val="A5A59F"/>
                      </a:solidFill>
                      <a:prstDash val="solid"/>
                      <a:miter lim="0"/>
                      <a:headEnd type="none" w="med" len="med"/>
                      <a:tailEnd type="none" w="med" len="med"/>
                    </a:lnB>
                    <a:lnTlToBr>
                      <a:noFill/>
                    </a:lnTlToBr>
                    <a:lnBlToTr>
                      <a:noFill/>
                    </a:lnBlToTr>
                    <a:solidFill>
                      <a:srgbClr val="E7E3D2"/>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rgbClr val="A5A59F"/>
                      </a:solidFill>
                      <a:prstDash val="solid"/>
                      <a:miter lim="0"/>
                      <a:headEnd type="none" w="med" len="med"/>
                      <a:tailEnd type="none" w="med" len="med"/>
                    </a:lnL>
                    <a:lnR w="12700" cap="flat" cmpd="sng" algn="ctr">
                      <a:solidFill>
                        <a:srgbClr val="A5A59F"/>
                      </a:solidFill>
                      <a:prstDash val="solid"/>
                      <a:miter lim="0"/>
                      <a:headEnd type="none" w="med" len="med"/>
                      <a:tailEnd type="none" w="med" len="med"/>
                    </a:lnR>
                    <a:lnT w="12700" cap="flat" cmpd="sng" algn="ctr">
                      <a:solidFill>
                        <a:srgbClr val="A5A59F"/>
                      </a:solidFill>
                      <a:prstDash val="solid"/>
                      <a:miter lim="0"/>
                      <a:headEnd type="none" w="med" len="med"/>
                      <a:tailEnd type="none" w="med" len="med"/>
                    </a:lnT>
                    <a:lnB w="12700" cap="flat" cmpd="sng" algn="ctr">
                      <a:solidFill>
                        <a:srgbClr val="A5A59F"/>
                      </a:solidFill>
                      <a:prstDash val="solid"/>
                      <a:miter lim="0"/>
                      <a:headEnd type="none" w="med" len="med"/>
                      <a:tailEnd type="none" w="med" len="med"/>
                    </a:lnB>
                    <a:lnTlToBr>
                      <a:noFill/>
                    </a:lnTlToBr>
                    <a:lnBlToTr>
                      <a:noFill/>
                    </a:lnBlToTr>
                    <a:solidFill>
                      <a:srgbClr val="E7E3D2"/>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rgbClr val="A5A59F"/>
                      </a:solidFill>
                      <a:prstDash val="solid"/>
                      <a:miter lim="0"/>
                      <a:headEnd type="none" w="med" len="med"/>
                      <a:tailEnd type="none" w="med" len="med"/>
                    </a:lnL>
                    <a:lnR w="12700" cap="flat" cmpd="sng" algn="ctr">
                      <a:solidFill>
                        <a:srgbClr val="A5A59F"/>
                      </a:solidFill>
                      <a:prstDash val="solid"/>
                      <a:miter lim="0"/>
                      <a:headEnd type="none" w="med" len="med"/>
                      <a:tailEnd type="none" w="med" len="med"/>
                    </a:lnR>
                    <a:lnT w="12700" cap="flat" cmpd="sng" algn="ctr">
                      <a:solidFill>
                        <a:srgbClr val="A5A59F"/>
                      </a:solidFill>
                      <a:prstDash val="solid"/>
                      <a:miter lim="0"/>
                      <a:headEnd type="none" w="med" len="med"/>
                      <a:tailEnd type="none" w="med" len="med"/>
                    </a:lnT>
                    <a:lnB w="12700" cap="flat" cmpd="sng" algn="ctr">
                      <a:solidFill>
                        <a:srgbClr val="A5A59F"/>
                      </a:solidFill>
                      <a:prstDash val="solid"/>
                      <a:miter lim="0"/>
                      <a:headEnd type="none" w="med" len="med"/>
                      <a:tailEnd type="none" w="med" len="med"/>
                    </a:lnB>
                    <a:lnTlToBr>
                      <a:noFill/>
                    </a:lnTlToBr>
                    <a:lnBlToTr>
                      <a:noFill/>
                    </a:lnBlToTr>
                    <a:solidFill>
                      <a:srgbClr val="E7E3D2"/>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rgbClr val="A5A59F"/>
                      </a:solidFill>
                      <a:prstDash val="solid"/>
                      <a:miter lim="0"/>
                      <a:headEnd type="none" w="med" len="med"/>
                      <a:tailEnd type="none" w="med" len="med"/>
                    </a:lnL>
                    <a:lnR w="12700" cap="flat" cmpd="sng" algn="ctr">
                      <a:solidFill>
                        <a:srgbClr val="A5A59F"/>
                      </a:solidFill>
                      <a:prstDash val="solid"/>
                      <a:miter lim="0"/>
                      <a:headEnd type="none" w="med" len="med"/>
                      <a:tailEnd type="none" w="med" len="med"/>
                    </a:lnR>
                    <a:lnT w="12700" cap="flat" cmpd="sng" algn="ctr">
                      <a:solidFill>
                        <a:srgbClr val="A5A59F"/>
                      </a:solidFill>
                      <a:prstDash val="solid"/>
                      <a:miter lim="0"/>
                      <a:headEnd type="none" w="med" len="med"/>
                      <a:tailEnd type="none" w="med" len="med"/>
                    </a:lnT>
                    <a:lnB w="12700" cap="flat" cmpd="sng" algn="ctr">
                      <a:solidFill>
                        <a:srgbClr val="A5A59F"/>
                      </a:solidFill>
                      <a:prstDash val="solid"/>
                      <a:miter lim="0"/>
                      <a:headEnd type="none" w="med" len="med"/>
                      <a:tailEnd type="none" w="med" len="med"/>
                    </a:lnB>
                    <a:lnTlToBr>
                      <a:noFill/>
                    </a:lnTlToBr>
                    <a:lnBlToTr>
                      <a:noFill/>
                    </a:lnBlToTr>
                    <a:solidFill>
                      <a:srgbClr val="E7E3D2"/>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rgbClr val="A5A59F"/>
                      </a:solidFill>
                      <a:prstDash val="solid"/>
                      <a:miter lim="0"/>
                      <a:headEnd type="none" w="med" len="med"/>
                      <a:tailEnd type="none" w="med" len="med"/>
                    </a:lnL>
                    <a:lnR w="12700" cap="flat" cmpd="sng" algn="ctr">
                      <a:solidFill>
                        <a:srgbClr val="A5A59F"/>
                      </a:solidFill>
                      <a:prstDash val="solid"/>
                      <a:miter lim="0"/>
                      <a:headEnd type="none" w="med" len="med"/>
                      <a:tailEnd type="none" w="med" len="med"/>
                    </a:lnR>
                    <a:lnT w="12700" cap="flat" cmpd="sng" algn="ctr">
                      <a:solidFill>
                        <a:srgbClr val="A5A59F"/>
                      </a:solidFill>
                      <a:prstDash val="solid"/>
                      <a:miter lim="0"/>
                      <a:headEnd type="none" w="med" len="med"/>
                      <a:tailEnd type="none" w="med" len="med"/>
                    </a:lnT>
                    <a:lnB w="12700" cap="flat" cmpd="sng" algn="ctr">
                      <a:solidFill>
                        <a:srgbClr val="A5A59F"/>
                      </a:solidFill>
                      <a:prstDash val="solid"/>
                      <a:miter lim="0"/>
                      <a:headEnd type="none" w="med" len="med"/>
                      <a:tailEnd type="none" w="med" len="med"/>
                    </a:lnB>
                    <a:lnTlToBr>
                      <a:noFill/>
                    </a:lnTlToBr>
                    <a:lnBlToTr>
                      <a:noFill/>
                    </a:lnBlToTr>
                    <a:solidFill>
                      <a:srgbClr val="E7E3D2"/>
                    </a:solidFill>
                  </a:tcPr>
                </a:tc>
              </a:tr>
              <a:tr h="1146175">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Belediye</a:t>
                      </a:r>
                    </a:p>
                  </a:txBody>
                  <a:tcPr marL="50800" marR="50800" marT="50800" marB="50800" anchor="ctr" horzOverflow="overflow">
                    <a:lnL>
                      <a:noFill/>
                    </a:lnL>
                    <a:lnR w="12700" cap="flat" cmpd="sng" algn="ctr">
                      <a:solidFill>
                        <a:srgbClr val="A5A59F"/>
                      </a:solidFill>
                      <a:prstDash val="solid"/>
                      <a:miter lim="0"/>
                      <a:headEnd type="none" w="med" len="med"/>
                      <a:tailEnd type="none" w="med" len="med"/>
                    </a:lnR>
                    <a:lnT>
                      <a:noFill/>
                    </a:lnT>
                    <a:lnB>
                      <a:noFill/>
                    </a:lnB>
                    <a:lnTlToBr>
                      <a:noFill/>
                    </a:lnTlToBr>
                    <a:lnBlToTr>
                      <a:noFill/>
                    </a:lnBlToTr>
                    <a:solidFill>
                      <a:srgbClr val="D3CDB7"/>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rgbClr val="A5A59F"/>
                      </a:solidFill>
                      <a:prstDash val="solid"/>
                      <a:miter lim="0"/>
                      <a:headEnd type="none" w="med" len="med"/>
                      <a:tailEnd type="none" w="med" len="med"/>
                    </a:lnL>
                    <a:lnR w="12700" cap="flat" cmpd="sng" algn="ctr">
                      <a:solidFill>
                        <a:srgbClr val="A5A59F"/>
                      </a:solidFill>
                      <a:prstDash val="solid"/>
                      <a:miter lim="0"/>
                      <a:headEnd type="none" w="med" len="med"/>
                      <a:tailEnd type="none" w="med" len="med"/>
                    </a:lnR>
                    <a:lnT w="12700" cap="flat" cmpd="sng" algn="ctr">
                      <a:solidFill>
                        <a:srgbClr val="A5A59F"/>
                      </a:solidFill>
                      <a:prstDash val="solid"/>
                      <a:miter lim="0"/>
                      <a:headEnd type="none" w="med" len="med"/>
                      <a:tailEnd type="none" w="med" len="med"/>
                    </a:lnT>
                    <a:lnB w="12700" cap="flat" cmpd="sng" algn="ctr">
                      <a:solidFill>
                        <a:srgbClr val="A5A59F"/>
                      </a:solidFill>
                      <a:prstDash val="solid"/>
                      <a:miter lim="0"/>
                      <a:headEnd type="none" w="med" len="med"/>
                      <a:tailEnd type="none" w="med" len="med"/>
                    </a:lnB>
                    <a:lnTlToBr>
                      <a:noFill/>
                    </a:lnTlToBr>
                    <a:lnBlToTr>
                      <a:noFill/>
                    </a:lnBlToTr>
                    <a:solidFill>
                      <a:srgbClr val="E7E3D2"/>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rgbClr val="A5A59F"/>
                      </a:solidFill>
                      <a:prstDash val="solid"/>
                      <a:miter lim="0"/>
                      <a:headEnd type="none" w="med" len="med"/>
                      <a:tailEnd type="none" w="med" len="med"/>
                    </a:lnL>
                    <a:lnR w="12700" cap="flat" cmpd="sng" algn="ctr">
                      <a:solidFill>
                        <a:srgbClr val="A5A59F"/>
                      </a:solidFill>
                      <a:prstDash val="solid"/>
                      <a:miter lim="0"/>
                      <a:headEnd type="none" w="med" len="med"/>
                      <a:tailEnd type="none" w="med" len="med"/>
                    </a:lnR>
                    <a:lnT w="12700" cap="flat" cmpd="sng" algn="ctr">
                      <a:solidFill>
                        <a:srgbClr val="A5A59F"/>
                      </a:solidFill>
                      <a:prstDash val="solid"/>
                      <a:miter lim="0"/>
                      <a:headEnd type="none" w="med" len="med"/>
                      <a:tailEnd type="none" w="med" len="med"/>
                    </a:lnT>
                    <a:lnB w="12700" cap="flat" cmpd="sng" algn="ctr">
                      <a:solidFill>
                        <a:srgbClr val="A5A59F"/>
                      </a:solidFill>
                      <a:prstDash val="solid"/>
                      <a:miter lim="0"/>
                      <a:headEnd type="none" w="med" len="med"/>
                      <a:tailEnd type="none" w="med" len="med"/>
                    </a:lnB>
                    <a:lnTlToBr>
                      <a:noFill/>
                    </a:lnTlToBr>
                    <a:lnBlToTr>
                      <a:noFill/>
                    </a:lnBlToTr>
                    <a:solidFill>
                      <a:srgbClr val="E7E3D2"/>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rgbClr val="A5A59F"/>
                      </a:solidFill>
                      <a:prstDash val="solid"/>
                      <a:miter lim="0"/>
                      <a:headEnd type="none" w="med" len="med"/>
                      <a:tailEnd type="none" w="med" len="med"/>
                    </a:lnL>
                    <a:lnR w="12700" cap="flat" cmpd="sng" algn="ctr">
                      <a:solidFill>
                        <a:srgbClr val="A5A59F"/>
                      </a:solidFill>
                      <a:prstDash val="solid"/>
                      <a:miter lim="0"/>
                      <a:headEnd type="none" w="med" len="med"/>
                      <a:tailEnd type="none" w="med" len="med"/>
                    </a:lnR>
                    <a:lnT w="12700" cap="flat" cmpd="sng" algn="ctr">
                      <a:solidFill>
                        <a:srgbClr val="A5A59F"/>
                      </a:solidFill>
                      <a:prstDash val="solid"/>
                      <a:miter lim="0"/>
                      <a:headEnd type="none" w="med" len="med"/>
                      <a:tailEnd type="none" w="med" len="med"/>
                    </a:lnT>
                    <a:lnB w="12700" cap="flat" cmpd="sng" algn="ctr">
                      <a:solidFill>
                        <a:srgbClr val="A5A59F"/>
                      </a:solidFill>
                      <a:prstDash val="solid"/>
                      <a:miter lim="0"/>
                      <a:headEnd type="none" w="med" len="med"/>
                      <a:tailEnd type="none" w="med" len="med"/>
                    </a:lnB>
                    <a:lnTlToBr>
                      <a:noFill/>
                    </a:lnTlToBr>
                    <a:lnBlToTr>
                      <a:noFill/>
                    </a:lnBlToTr>
                    <a:solidFill>
                      <a:srgbClr val="E7E3D2"/>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rgbClr val="A5A59F"/>
                      </a:solidFill>
                      <a:prstDash val="solid"/>
                      <a:miter lim="0"/>
                      <a:headEnd type="none" w="med" len="med"/>
                      <a:tailEnd type="none" w="med" len="med"/>
                    </a:lnL>
                    <a:lnR w="12700" cap="flat" cmpd="sng" algn="ctr">
                      <a:solidFill>
                        <a:srgbClr val="A5A59F"/>
                      </a:solidFill>
                      <a:prstDash val="solid"/>
                      <a:miter lim="0"/>
                      <a:headEnd type="none" w="med" len="med"/>
                      <a:tailEnd type="none" w="med" len="med"/>
                    </a:lnR>
                    <a:lnT w="12700" cap="flat" cmpd="sng" algn="ctr">
                      <a:solidFill>
                        <a:srgbClr val="A5A59F"/>
                      </a:solidFill>
                      <a:prstDash val="solid"/>
                      <a:miter lim="0"/>
                      <a:headEnd type="none" w="med" len="med"/>
                      <a:tailEnd type="none" w="med" len="med"/>
                    </a:lnT>
                    <a:lnB w="12700" cap="flat" cmpd="sng" algn="ctr">
                      <a:solidFill>
                        <a:srgbClr val="A5A59F"/>
                      </a:solidFill>
                      <a:prstDash val="solid"/>
                      <a:miter lim="0"/>
                      <a:headEnd type="none" w="med" len="med"/>
                      <a:tailEnd type="none" w="med" len="med"/>
                    </a:lnB>
                    <a:lnTlToBr>
                      <a:noFill/>
                    </a:lnTlToBr>
                    <a:lnBlToTr>
                      <a:noFill/>
                    </a:lnBlToTr>
                    <a:solidFill>
                      <a:srgbClr val="E7E3D2"/>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rgbClr val="A5A59F"/>
                      </a:solidFill>
                      <a:prstDash val="solid"/>
                      <a:miter lim="0"/>
                      <a:headEnd type="none" w="med" len="med"/>
                      <a:tailEnd type="none" w="med" len="med"/>
                    </a:lnL>
                    <a:lnR w="12700" cap="flat" cmpd="sng" algn="ctr">
                      <a:solidFill>
                        <a:srgbClr val="A5A59F"/>
                      </a:solidFill>
                      <a:prstDash val="solid"/>
                      <a:miter lim="0"/>
                      <a:headEnd type="none" w="med" len="med"/>
                      <a:tailEnd type="none" w="med" len="med"/>
                    </a:lnR>
                    <a:lnT w="12700" cap="flat" cmpd="sng" algn="ctr">
                      <a:solidFill>
                        <a:srgbClr val="A5A59F"/>
                      </a:solidFill>
                      <a:prstDash val="solid"/>
                      <a:miter lim="0"/>
                      <a:headEnd type="none" w="med" len="med"/>
                      <a:tailEnd type="none" w="med" len="med"/>
                    </a:lnT>
                    <a:lnB w="12700" cap="flat" cmpd="sng" algn="ctr">
                      <a:solidFill>
                        <a:srgbClr val="A5A59F"/>
                      </a:solidFill>
                      <a:prstDash val="solid"/>
                      <a:miter lim="0"/>
                      <a:headEnd type="none" w="med" len="med"/>
                      <a:tailEnd type="none" w="med" len="med"/>
                    </a:lnB>
                    <a:lnTlToBr>
                      <a:noFill/>
                    </a:lnTlToBr>
                    <a:lnBlToTr>
                      <a:noFill/>
                    </a:lnBlToTr>
                    <a:solidFill>
                      <a:srgbClr val="E7E3D2"/>
                    </a:solidFill>
                  </a:tcPr>
                </a:tc>
              </a:tr>
              <a:tr h="1146175">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Ticaret ve Sanayi O.</a:t>
                      </a:r>
                    </a:p>
                  </a:txBody>
                  <a:tcPr marL="50800" marR="50800" marT="50800" marB="50800" anchor="ctr" horzOverflow="overflow">
                    <a:lnL>
                      <a:noFill/>
                    </a:lnL>
                    <a:lnR w="12700" cap="flat" cmpd="sng" algn="ctr">
                      <a:solidFill>
                        <a:srgbClr val="A5A59F"/>
                      </a:solidFill>
                      <a:prstDash val="solid"/>
                      <a:miter lim="0"/>
                      <a:headEnd type="none" w="med" len="med"/>
                      <a:tailEnd type="none" w="med" len="med"/>
                    </a:lnR>
                    <a:lnT>
                      <a:noFill/>
                    </a:lnT>
                    <a:lnB>
                      <a:noFill/>
                    </a:lnB>
                    <a:lnTlToBr>
                      <a:noFill/>
                    </a:lnTlToBr>
                    <a:lnBlToTr>
                      <a:noFill/>
                    </a:lnBlToTr>
                    <a:solidFill>
                      <a:srgbClr val="D3CDB7"/>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rgbClr val="A5A59F"/>
                      </a:solidFill>
                      <a:prstDash val="solid"/>
                      <a:miter lim="0"/>
                      <a:headEnd type="none" w="med" len="med"/>
                      <a:tailEnd type="none" w="med" len="med"/>
                    </a:lnL>
                    <a:lnR w="12700" cap="flat" cmpd="sng" algn="ctr">
                      <a:solidFill>
                        <a:srgbClr val="A5A59F"/>
                      </a:solidFill>
                      <a:prstDash val="solid"/>
                      <a:miter lim="0"/>
                      <a:headEnd type="none" w="med" len="med"/>
                      <a:tailEnd type="none" w="med" len="med"/>
                    </a:lnR>
                    <a:lnT w="12700" cap="flat" cmpd="sng" algn="ctr">
                      <a:solidFill>
                        <a:srgbClr val="A5A59F"/>
                      </a:solidFill>
                      <a:prstDash val="solid"/>
                      <a:miter lim="0"/>
                      <a:headEnd type="none" w="med" len="med"/>
                      <a:tailEnd type="none" w="med" len="med"/>
                    </a:lnT>
                    <a:lnB w="12700" cap="flat" cmpd="sng" algn="ctr">
                      <a:solidFill>
                        <a:srgbClr val="A5A59F"/>
                      </a:solidFill>
                      <a:prstDash val="solid"/>
                      <a:miter lim="0"/>
                      <a:headEnd type="none" w="med" len="med"/>
                      <a:tailEnd type="none" w="med" len="med"/>
                    </a:lnB>
                    <a:lnTlToBr>
                      <a:noFill/>
                    </a:lnTlToBr>
                    <a:lnBlToTr>
                      <a:noFill/>
                    </a:lnBlToTr>
                    <a:solidFill>
                      <a:srgbClr val="E7E3D2"/>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rgbClr val="A5A59F"/>
                      </a:solidFill>
                      <a:prstDash val="solid"/>
                      <a:miter lim="0"/>
                      <a:headEnd type="none" w="med" len="med"/>
                      <a:tailEnd type="none" w="med" len="med"/>
                    </a:lnL>
                    <a:lnR w="12700" cap="flat" cmpd="sng" algn="ctr">
                      <a:solidFill>
                        <a:srgbClr val="A5A59F"/>
                      </a:solidFill>
                      <a:prstDash val="solid"/>
                      <a:miter lim="0"/>
                      <a:headEnd type="none" w="med" len="med"/>
                      <a:tailEnd type="none" w="med" len="med"/>
                    </a:lnR>
                    <a:lnT w="12700" cap="flat" cmpd="sng" algn="ctr">
                      <a:solidFill>
                        <a:srgbClr val="A5A59F"/>
                      </a:solidFill>
                      <a:prstDash val="solid"/>
                      <a:miter lim="0"/>
                      <a:headEnd type="none" w="med" len="med"/>
                      <a:tailEnd type="none" w="med" len="med"/>
                    </a:lnT>
                    <a:lnB w="12700" cap="flat" cmpd="sng" algn="ctr">
                      <a:solidFill>
                        <a:srgbClr val="A5A59F"/>
                      </a:solidFill>
                      <a:prstDash val="solid"/>
                      <a:miter lim="0"/>
                      <a:headEnd type="none" w="med" len="med"/>
                      <a:tailEnd type="none" w="med" len="med"/>
                    </a:lnB>
                    <a:lnTlToBr>
                      <a:noFill/>
                    </a:lnTlToBr>
                    <a:lnBlToTr>
                      <a:noFill/>
                    </a:lnBlToTr>
                    <a:solidFill>
                      <a:srgbClr val="E7E3D2"/>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rgbClr val="A5A59F"/>
                      </a:solidFill>
                      <a:prstDash val="solid"/>
                      <a:miter lim="0"/>
                      <a:headEnd type="none" w="med" len="med"/>
                      <a:tailEnd type="none" w="med" len="med"/>
                    </a:lnL>
                    <a:lnR w="12700" cap="flat" cmpd="sng" algn="ctr">
                      <a:solidFill>
                        <a:srgbClr val="A5A59F"/>
                      </a:solidFill>
                      <a:prstDash val="solid"/>
                      <a:miter lim="0"/>
                      <a:headEnd type="none" w="med" len="med"/>
                      <a:tailEnd type="none" w="med" len="med"/>
                    </a:lnR>
                    <a:lnT w="12700" cap="flat" cmpd="sng" algn="ctr">
                      <a:solidFill>
                        <a:srgbClr val="A5A59F"/>
                      </a:solidFill>
                      <a:prstDash val="solid"/>
                      <a:miter lim="0"/>
                      <a:headEnd type="none" w="med" len="med"/>
                      <a:tailEnd type="none" w="med" len="med"/>
                    </a:lnT>
                    <a:lnB w="12700" cap="flat" cmpd="sng" algn="ctr">
                      <a:solidFill>
                        <a:srgbClr val="A5A59F"/>
                      </a:solidFill>
                      <a:prstDash val="solid"/>
                      <a:miter lim="0"/>
                      <a:headEnd type="none" w="med" len="med"/>
                      <a:tailEnd type="none" w="med" len="med"/>
                    </a:lnB>
                    <a:lnTlToBr>
                      <a:noFill/>
                    </a:lnTlToBr>
                    <a:lnBlToTr>
                      <a:noFill/>
                    </a:lnBlToTr>
                    <a:solidFill>
                      <a:srgbClr val="E7E3D2"/>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rgbClr val="A5A59F"/>
                      </a:solidFill>
                      <a:prstDash val="solid"/>
                      <a:miter lim="0"/>
                      <a:headEnd type="none" w="med" len="med"/>
                      <a:tailEnd type="none" w="med" len="med"/>
                    </a:lnL>
                    <a:lnR w="12700" cap="flat" cmpd="sng" algn="ctr">
                      <a:solidFill>
                        <a:srgbClr val="A5A59F"/>
                      </a:solidFill>
                      <a:prstDash val="solid"/>
                      <a:miter lim="0"/>
                      <a:headEnd type="none" w="med" len="med"/>
                      <a:tailEnd type="none" w="med" len="med"/>
                    </a:lnR>
                    <a:lnT w="12700" cap="flat" cmpd="sng" algn="ctr">
                      <a:solidFill>
                        <a:srgbClr val="A5A59F"/>
                      </a:solidFill>
                      <a:prstDash val="solid"/>
                      <a:miter lim="0"/>
                      <a:headEnd type="none" w="med" len="med"/>
                      <a:tailEnd type="none" w="med" len="med"/>
                    </a:lnT>
                    <a:lnB w="12700" cap="flat" cmpd="sng" algn="ctr">
                      <a:solidFill>
                        <a:srgbClr val="A5A59F"/>
                      </a:solidFill>
                      <a:prstDash val="solid"/>
                      <a:miter lim="0"/>
                      <a:headEnd type="none" w="med" len="med"/>
                      <a:tailEnd type="none" w="med" len="med"/>
                    </a:lnB>
                    <a:lnTlToBr>
                      <a:noFill/>
                    </a:lnTlToBr>
                    <a:lnBlToTr>
                      <a:noFill/>
                    </a:lnBlToTr>
                    <a:solidFill>
                      <a:srgbClr val="E7E3D2"/>
                    </a:solid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rgbClr val="A5A59F"/>
                      </a:solidFill>
                      <a:prstDash val="solid"/>
                      <a:miter lim="0"/>
                      <a:headEnd type="none" w="med" len="med"/>
                      <a:tailEnd type="none" w="med" len="med"/>
                    </a:lnL>
                    <a:lnR w="12700" cap="flat" cmpd="sng" algn="ctr">
                      <a:solidFill>
                        <a:srgbClr val="A5A59F"/>
                      </a:solidFill>
                      <a:prstDash val="solid"/>
                      <a:miter lim="0"/>
                      <a:headEnd type="none" w="med" len="med"/>
                      <a:tailEnd type="none" w="med" len="med"/>
                    </a:lnR>
                    <a:lnT w="12700" cap="flat" cmpd="sng" algn="ctr">
                      <a:solidFill>
                        <a:srgbClr val="A5A59F"/>
                      </a:solidFill>
                      <a:prstDash val="solid"/>
                      <a:miter lim="0"/>
                      <a:headEnd type="none" w="med" len="med"/>
                      <a:tailEnd type="none" w="med" len="med"/>
                    </a:lnT>
                    <a:lnB w="12700" cap="flat" cmpd="sng" algn="ctr">
                      <a:solidFill>
                        <a:srgbClr val="A5A59F"/>
                      </a:solidFill>
                      <a:prstDash val="solid"/>
                      <a:miter lim="0"/>
                      <a:headEnd type="none" w="med" len="med"/>
                      <a:tailEnd type="none" w="med" len="med"/>
                    </a:lnB>
                    <a:lnTlToBr>
                      <a:noFill/>
                    </a:lnTlToBr>
                    <a:lnBlToTr>
                      <a:noFill/>
                    </a:lnBlToTr>
                    <a:solidFill>
                      <a:srgbClr val="E7E3D2"/>
                    </a:solidFill>
                  </a:tcPr>
                </a:tc>
              </a:tr>
            </a:tbl>
          </a:graphicData>
        </a:graphic>
      </p:graphicFrame>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508000" y="596900"/>
            <a:ext cx="11987213" cy="1905000"/>
          </a:xfrm>
        </p:spPr>
        <p:txBody>
          <a:bodyPr/>
          <a:lstStyle/>
          <a:p>
            <a:pPr defTabSz="577850" eaLnBrk="1">
              <a:defRPr/>
            </a:pPr>
            <a:r>
              <a:rPr lang="tr-TR" altLang="tr-TR" sz="6300" smtClean="0"/>
              <a:t>STRATEJİK YÖNETİM DÖNGÜSÜ</a:t>
            </a:r>
            <a:endParaRPr lang="tr-TR" altLang="tr-TR" smtClean="0"/>
          </a:p>
        </p:txBody>
      </p:sp>
      <p:pic>
        <p:nvPicPr>
          <p:cNvPr id="17411" name="Picture 2" descr="pasted-image.pdf"/>
          <p:cNvPicPr>
            <a:picLocks noChangeAspect="1"/>
          </p:cNvPicPr>
          <p:nvPr/>
        </p:nvPicPr>
        <p:blipFill>
          <a:blip r:embed="rId2"/>
          <a:srcRect/>
          <a:stretch>
            <a:fillRect/>
          </a:stretch>
        </p:blipFill>
        <p:spPr bwMode="auto">
          <a:xfrm>
            <a:off x="4000500" y="3440113"/>
            <a:ext cx="5002213" cy="4929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7412" name="AutoShape 3"/>
          <p:cNvSpPr>
            <a:spLocks/>
          </p:cNvSpPr>
          <p:nvPr/>
        </p:nvSpPr>
        <p:spPr bwMode="auto">
          <a:xfrm>
            <a:off x="8383588" y="3711575"/>
            <a:ext cx="1558925" cy="1041400"/>
          </a:xfrm>
          <a:custGeom>
            <a:avLst/>
            <a:gdLst>
              <a:gd name="T0" fmla="*/ 779463 w 21600"/>
              <a:gd name="T1" fmla="*/ 520700 h 21600"/>
              <a:gd name="T2" fmla="*/ 779463 w 21600"/>
              <a:gd name="T3" fmla="*/ 520700 h 21600"/>
              <a:gd name="T4" fmla="*/ 779463 w 21600"/>
              <a:gd name="T5" fmla="*/ 520700 h 21600"/>
              <a:gd name="T6" fmla="*/ 779463 w 21600"/>
              <a:gd name="T7" fmla="*/ 5207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tr-TR" sz="2700">
                <a:latin typeface="Avenir Next Medium" charset="0"/>
                <a:ea typeface="ＭＳ Ｐゴシック" charset="0"/>
                <a:sym typeface="Avenir Next Medium" charset="0"/>
              </a:rPr>
              <a:t>Stratejik</a:t>
            </a:r>
          </a:p>
          <a:p>
            <a:pPr>
              <a:defRPr/>
            </a:pPr>
            <a:r>
              <a:rPr lang="tr-TR" sz="2700">
                <a:latin typeface="Avenir Next Medium" charset="0"/>
                <a:ea typeface="ＭＳ Ｐゴシック" charset="0"/>
                <a:sym typeface="Avenir Next Medium" charset="0"/>
              </a:rPr>
              <a:t>Planlama</a:t>
            </a:r>
            <a:endParaRPr lang="tr-TR">
              <a:latin typeface="Avenir Next Medium" charset="0"/>
              <a:ea typeface="ＭＳ Ｐゴシック" charset="0"/>
              <a:sym typeface="Avenir Next Medium" charset="0"/>
            </a:endParaRPr>
          </a:p>
        </p:txBody>
      </p:sp>
      <p:sp>
        <p:nvSpPr>
          <p:cNvPr id="17413" name="AutoShape 4"/>
          <p:cNvSpPr>
            <a:spLocks/>
          </p:cNvSpPr>
          <p:nvPr/>
        </p:nvSpPr>
        <p:spPr bwMode="auto">
          <a:xfrm>
            <a:off x="8264525" y="7527925"/>
            <a:ext cx="1798638" cy="571500"/>
          </a:xfrm>
          <a:custGeom>
            <a:avLst/>
            <a:gdLst>
              <a:gd name="T0" fmla="*/ 899319 w 21600"/>
              <a:gd name="T1" fmla="*/ 285750 h 21600"/>
              <a:gd name="T2" fmla="*/ 899319 w 21600"/>
              <a:gd name="T3" fmla="*/ 285750 h 21600"/>
              <a:gd name="T4" fmla="*/ 899319 w 21600"/>
              <a:gd name="T5" fmla="*/ 285750 h 21600"/>
              <a:gd name="T6" fmla="*/ 899319 w 21600"/>
              <a:gd name="T7" fmla="*/ 2857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z="2700" smtClean="0"/>
              <a:t>Bütçeleme</a:t>
            </a:r>
            <a:endParaRPr lang="tr-TR" altLang="tr-TR" smtClean="0"/>
          </a:p>
        </p:txBody>
      </p:sp>
      <p:sp>
        <p:nvSpPr>
          <p:cNvPr id="17414" name="AutoShape 5"/>
          <p:cNvSpPr>
            <a:spLocks/>
          </p:cNvSpPr>
          <p:nvPr/>
        </p:nvSpPr>
        <p:spPr bwMode="auto">
          <a:xfrm>
            <a:off x="2773363" y="7261225"/>
            <a:ext cx="1711325" cy="571500"/>
          </a:xfrm>
          <a:custGeom>
            <a:avLst/>
            <a:gdLst>
              <a:gd name="T0" fmla="*/ 855662 w 21600"/>
              <a:gd name="T1" fmla="*/ 285750 h 21600"/>
              <a:gd name="T2" fmla="*/ 855662 w 21600"/>
              <a:gd name="T3" fmla="*/ 285750 h 21600"/>
              <a:gd name="T4" fmla="*/ 855662 w 21600"/>
              <a:gd name="T5" fmla="*/ 285750 h 21600"/>
              <a:gd name="T6" fmla="*/ 855662 w 21600"/>
              <a:gd name="T7" fmla="*/ 2857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tr-TR" sz="2700">
                <a:latin typeface="Avenir Next Medium" charset="0"/>
                <a:ea typeface="ＭＳ Ｐゴシック" charset="0"/>
                <a:sym typeface="Avenir Next Medium" charset="0"/>
              </a:rPr>
              <a:t>Uygulama</a:t>
            </a:r>
            <a:endParaRPr lang="tr-TR">
              <a:latin typeface="Avenir Next Medium" charset="0"/>
              <a:ea typeface="ＭＳ Ｐゴシック" charset="0"/>
              <a:sym typeface="Avenir Next Medium" charset="0"/>
            </a:endParaRPr>
          </a:p>
        </p:txBody>
      </p:sp>
      <p:sp>
        <p:nvSpPr>
          <p:cNvPr id="17415" name="AutoShape 6"/>
          <p:cNvSpPr>
            <a:spLocks/>
          </p:cNvSpPr>
          <p:nvPr/>
        </p:nvSpPr>
        <p:spPr bwMode="auto">
          <a:xfrm>
            <a:off x="2366963" y="3276600"/>
            <a:ext cx="2524125" cy="1041400"/>
          </a:xfrm>
          <a:custGeom>
            <a:avLst/>
            <a:gdLst>
              <a:gd name="T0" fmla="*/ 1262063 w 21600"/>
              <a:gd name="T1" fmla="*/ 520700 h 21600"/>
              <a:gd name="T2" fmla="*/ 1262063 w 21600"/>
              <a:gd name="T3" fmla="*/ 520700 h 21600"/>
              <a:gd name="T4" fmla="*/ 1262063 w 21600"/>
              <a:gd name="T5" fmla="*/ 520700 h 21600"/>
              <a:gd name="T6" fmla="*/ 1262063 w 21600"/>
              <a:gd name="T7" fmla="*/ 5207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z="2700" smtClean="0"/>
              <a:t>İzleme &amp;</a:t>
            </a:r>
          </a:p>
          <a:p>
            <a:pPr eaLnBrk="1">
              <a:defRPr/>
            </a:pPr>
            <a:r>
              <a:rPr lang="tr-TR" altLang="tr-TR" sz="2700" smtClean="0"/>
              <a:t>Değerlendirme</a:t>
            </a:r>
            <a:endParaRPr lang="tr-TR" altLang="tr-TR" smtClean="0"/>
          </a:p>
        </p:txBody>
      </p:sp>
    </p:spTree>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Grp="1" noChangeArrowheads="1"/>
          </p:cNvSpPr>
          <p:nvPr>
            <p:ph type="title"/>
          </p:nvPr>
        </p:nvSpPr>
        <p:spPr>
          <a:xfrm>
            <a:off x="508000" y="596900"/>
            <a:ext cx="11987213" cy="1905000"/>
          </a:xfrm>
        </p:spPr>
        <p:txBody>
          <a:bodyPr/>
          <a:lstStyle/>
          <a:p>
            <a:pPr eaLnBrk="1">
              <a:defRPr/>
            </a:pPr>
            <a:r>
              <a:rPr lang="tr-TR" altLang="tr-TR" smtClean="0"/>
              <a:t>PAYDAŞ ANALİZİ - SONUÇ</a:t>
            </a:r>
          </a:p>
        </p:txBody>
      </p:sp>
      <p:sp>
        <p:nvSpPr>
          <p:cNvPr id="72707" name="Rectangle 2"/>
          <p:cNvSpPr>
            <a:spLocks noGrp="1" noChangeArrowheads="1"/>
          </p:cNvSpPr>
          <p:nvPr>
            <p:ph type="body" idx="1"/>
          </p:nvPr>
        </p:nvSpPr>
        <p:spPr>
          <a:xfrm>
            <a:off x="508000" y="3035300"/>
            <a:ext cx="11987213" cy="5727700"/>
          </a:xfrm>
        </p:spPr>
        <p:txBody>
          <a:bodyPr/>
          <a:lstStyle/>
          <a:p>
            <a:pPr marL="419100" indent="-419100" eaLnBrk="1">
              <a:lnSpc>
                <a:spcPct val="150000"/>
              </a:lnSpc>
              <a:buSzPct val="65000"/>
              <a:buFont typeface="Zapf Dingbats" pitchFamily="1" charset="2"/>
              <a:buBlip>
                <a:blip r:embed="rId2"/>
              </a:buBlip>
              <a:defRPr/>
            </a:pPr>
            <a:r>
              <a:rPr lang="tr-TR" altLang="tr-TR" smtClean="0"/>
              <a:t>Kamu idareleri için en önemli analiz</a:t>
            </a:r>
          </a:p>
          <a:p>
            <a:pPr marL="419100" indent="-419100" eaLnBrk="1">
              <a:lnSpc>
                <a:spcPct val="150000"/>
              </a:lnSpc>
              <a:buSzPct val="65000"/>
              <a:buFont typeface="Zapf Dingbats" pitchFamily="1" charset="2"/>
              <a:buBlip>
                <a:blip r:embed="rId2"/>
              </a:buBlip>
              <a:defRPr/>
            </a:pPr>
            <a:r>
              <a:rPr lang="tr-TR" altLang="tr-TR" smtClean="0"/>
              <a:t>Diğer kuruluşlarla işbirliği önemli</a:t>
            </a:r>
          </a:p>
          <a:p>
            <a:pPr marL="419100" indent="-419100" eaLnBrk="1">
              <a:lnSpc>
                <a:spcPct val="150000"/>
              </a:lnSpc>
              <a:buSzPct val="65000"/>
              <a:buFont typeface="Zapf Dingbats" pitchFamily="1" charset="2"/>
              <a:buBlip>
                <a:blip r:embed="rId2"/>
              </a:buBlip>
              <a:defRPr/>
            </a:pPr>
            <a:r>
              <a:rPr lang="tr-TR" altLang="tr-TR" smtClean="0"/>
              <a:t>Strateji geliştirmede yardımcı</a:t>
            </a:r>
          </a:p>
          <a:p>
            <a:pPr marL="419100" indent="-419100" eaLnBrk="1">
              <a:lnSpc>
                <a:spcPct val="150000"/>
              </a:lnSpc>
              <a:buSzPct val="65000"/>
              <a:buFont typeface="Zapf Dingbats" pitchFamily="1" charset="2"/>
              <a:buBlip>
                <a:blip r:embed="rId2"/>
              </a:buBlip>
              <a:defRPr/>
            </a:pPr>
            <a:r>
              <a:rPr lang="tr-TR" altLang="tr-TR" smtClean="0"/>
              <a:t>Sadece bilgi alma, hizmetleri şekillendirme amaçlı değil; aynı zamanda sahipliği artırma amacı</a:t>
            </a:r>
          </a:p>
        </p:txBody>
      </p:sp>
    </p:spTree>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Grp="1" noChangeArrowheads="1"/>
          </p:cNvSpPr>
          <p:nvPr>
            <p:ph type="title"/>
          </p:nvPr>
        </p:nvSpPr>
        <p:spPr>
          <a:xfrm>
            <a:off x="508000" y="596900"/>
            <a:ext cx="11987213" cy="1905000"/>
          </a:xfrm>
        </p:spPr>
        <p:txBody>
          <a:bodyPr/>
          <a:lstStyle/>
          <a:p>
            <a:pPr eaLnBrk="1">
              <a:defRPr/>
            </a:pPr>
            <a:r>
              <a:rPr lang="tr-TR" altLang="tr-TR" smtClean="0"/>
              <a:t>PROBLEM ANALİZİ</a:t>
            </a:r>
          </a:p>
        </p:txBody>
      </p:sp>
      <p:sp>
        <p:nvSpPr>
          <p:cNvPr id="73731" name="Rectangle 2"/>
          <p:cNvSpPr>
            <a:spLocks noGrp="1" noChangeArrowheads="1"/>
          </p:cNvSpPr>
          <p:nvPr>
            <p:ph type="body" idx="1"/>
          </p:nvPr>
        </p:nvSpPr>
        <p:spPr>
          <a:xfrm>
            <a:off x="508000" y="3035300"/>
            <a:ext cx="11987213" cy="5727700"/>
          </a:xfrm>
        </p:spPr>
        <p:txBody>
          <a:bodyPr/>
          <a:lstStyle/>
          <a:p>
            <a:pPr marL="419100" indent="-419100" eaLnBrk="1">
              <a:buSzPct val="65000"/>
              <a:buFont typeface="Zapf Dingbats" pitchFamily="1" charset="2"/>
              <a:buBlip>
                <a:blip r:embed="rId2"/>
              </a:buBlip>
              <a:defRPr/>
            </a:pPr>
            <a:r>
              <a:rPr lang="tr-TR" altLang="tr-TR" smtClean="0"/>
              <a:t>Kamu kuruluları için temel odak noktası</a:t>
            </a:r>
          </a:p>
          <a:p>
            <a:pPr marL="419100" indent="-419100" eaLnBrk="1">
              <a:buSzPct val="65000"/>
              <a:buFont typeface="Zapf Dingbats" pitchFamily="1" charset="2"/>
              <a:buBlip>
                <a:blip r:embed="rId2"/>
              </a:buBlip>
              <a:defRPr/>
            </a:pPr>
            <a:r>
              <a:rPr lang="tr-TR" altLang="tr-TR" smtClean="0"/>
              <a:t>Problemleri belirleme</a:t>
            </a:r>
          </a:p>
          <a:p>
            <a:pPr marL="419100" indent="-419100" eaLnBrk="1">
              <a:buSzPct val="65000"/>
              <a:buFont typeface="Zapf Dingbats" pitchFamily="1" charset="2"/>
              <a:buBlip>
                <a:blip r:embed="rId2"/>
              </a:buBlip>
              <a:defRPr/>
            </a:pPr>
            <a:r>
              <a:rPr lang="tr-TR" altLang="tr-TR" smtClean="0"/>
              <a:t>Problemleri önceliklendirme</a:t>
            </a:r>
          </a:p>
          <a:p>
            <a:pPr marL="419100" indent="-419100" eaLnBrk="1">
              <a:buSzPct val="65000"/>
              <a:buFont typeface="Zapf Dingbats" pitchFamily="1" charset="2"/>
              <a:buBlip>
                <a:blip r:embed="rId2"/>
              </a:buBlip>
              <a:defRPr/>
            </a:pPr>
            <a:r>
              <a:rPr lang="tr-TR" altLang="tr-TR" smtClean="0"/>
              <a:t>Sebep - etki (sonuç) ilişkisi               problem ağacı</a:t>
            </a:r>
          </a:p>
          <a:p>
            <a:pPr marL="419100" indent="-419100" eaLnBrk="1">
              <a:buSzPct val="65000"/>
              <a:buFont typeface="Zapf Dingbats" pitchFamily="1" charset="2"/>
              <a:buBlip>
                <a:blip r:embed="rId2"/>
              </a:buBlip>
              <a:defRPr/>
            </a:pPr>
            <a:r>
              <a:rPr lang="tr-TR" altLang="tr-TR" smtClean="0"/>
              <a:t>Çözüm bulma</a:t>
            </a:r>
          </a:p>
        </p:txBody>
      </p:sp>
      <p:grpSp>
        <p:nvGrpSpPr>
          <p:cNvPr id="90116" name="Group 3"/>
          <p:cNvGrpSpPr>
            <a:grpSpLocks/>
          </p:cNvGrpSpPr>
          <p:nvPr/>
        </p:nvGrpSpPr>
        <p:grpSpPr bwMode="auto">
          <a:xfrm>
            <a:off x="6351588" y="6816725"/>
            <a:ext cx="1247775" cy="363538"/>
            <a:chOff x="-19051" y="-23820"/>
            <a:chExt cx="1247411" cy="364062"/>
          </a:xfrm>
        </p:grpSpPr>
        <p:sp>
          <p:nvSpPr>
            <p:cNvPr id="73733" name="AutoShape 4"/>
            <p:cNvSpPr>
              <a:spLocks/>
            </p:cNvSpPr>
            <p:nvPr/>
          </p:nvSpPr>
          <p:spPr bwMode="auto">
            <a:xfrm>
              <a:off x="-7" y="27"/>
              <a:ext cx="1223605" cy="316367"/>
            </a:xfrm>
            <a:prstGeom prst="rightArrow">
              <a:avLst>
                <a:gd name="adj1" fmla="val 45787"/>
                <a:gd name="adj2" fmla="val 22190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tr-TR" sz="3000">
                  <a:latin typeface="Avenir Next Medium" charset="0"/>
                  <a:ea typeface="ＭＳ Ｐゴシック" charset="0"/>
                  <a:sym typeface="Avenir Next Medium" charset="0"/>
                </a:rPr>
                <a:t>z</a:t>
              </a:r>
              <a:endParaRPr lang="tr-TR">
                <a:latin typeface="Avenir Next Medium" charset="0"/>
                <a:ea typeface="ＭＳ Ｐゴシック" charset="0"/>
                <a:sym typeface="Avenir Next Medium" charset="0"/>
              </a:endParaRPr>
            </a:p>
          </p:txBody>
        </p:sp>
        <p:pic>
          <p:nvPicPr>
            <p:cNvPr id="73734" name="Picture 5"/>
            <p:cNvPicPr>
              <a:picLocks noChangeAspect="1"/>
            </p:cNvPicPr>
            <p:nvPr/>
          </p:nvPicPr>
          <p:blipFill>
            <a:blip r:embed="rId3"/>
            <a:srcRect/>
            <a:stretch>
              <a:fillRect/>
            </a:stretch>
          </p:blipFill>
          <p:spPr bwMode="auto">
            <a:xfrm>
              <a:off x="-19051" y="-23820"/>
              <a:ext cx="1247411" cy="364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Grp="1" noChangeArrowheads="1"/>
          </p:cNvSpPr>
          <p:nvPr>
            <p:ph type="title"/>
          </p:nvPr>
        </p:nvSpPr>
        <p:spPr>
          <a:xfrm>
            <a:off x="508000" y="596900"/>
            <a:ext cx="11987213" cy="1905000"/>
          </a:xfrm>
        </p:spPr>
        <p:txBody>
          <a:bodyPr/>
          <a:lstStyle/>
          <a:p>
            <a:pPr eaLnBrk="1">
              <a:defRPr/>
            </a:pPr>
            <a:r>
              <a:rPr lang="tr-TR" altLang="tr-TR" smtClean="0"/>
              <a:t>PROBLEM ANALİZİ</a:t>
            </a:r>
          </a:p>
        </p:txBody>
      </p:sp>
      <p:pic>
        <p:nvPicPr>
          <p:cNvPr id="74755" name="Picture 2" descr="pasted-image.pdf"/>
          <p:cNvPicPr>
            <a:picLocks noChangeAspect="1"/>
          </p:cNvPicPr>
          <p:nvPr/>
        </p:nvPicPr>
        <p:blipFill>
          <a:blip r:embed="rId2"/>
          <a:srcRect/>
          <a:stretch>
            <a:fillRect/>
          </a:stretch>
        </p:blipFill>
        <p:spPr bwMode="auto">
          <a:xfrm>
            <a:off x="357188" y="3225800"/>
            <a:ext cx="9093200" cy="533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91140" name="Group 3"/>
          <p:cNvGrpSpPr>
            <a:grpSpLocks/>
          </p:cNvGrpSpPr>
          <p:nvPr/>
        </p:nvGrpSpPr>
        <p:grpSpPr bwMode="auto">
          <a:xfrm>
            <a:off x="10340975" y="3648075"/>
            <a:ext cx="1778000" cy="4832350"/>
            <a:chOff x="568" y="162577"/>
            <a:chExt cx="1777385" cy="4831735"/>
          </a:xfrm>
        </p:grpSpPr>
        <p:sp>
          <p:nvSpPr>
            <p:cNvPr id="86020" name="AutoShape 4"/>
            <p:cNvSpPr>
              <a:spLocks/>
            </p:cNvSpPr>
            <p:nvPr/>
          </p:nvSpPr>
          <p:spPr bwMode="auto">
            <a:xfrm rot="5401271" flipH="1">
              <a:off x="-789276" y="1793689"/>
              <a:ext cx="3074597" cy="1494908"/>
            </a:xfrm>
            <a:prstGeom prst="rightArrow">
              <a:avLst>
                <a:gd name="adj1" fmla="val 29833"/>
                <a:gd name="adj2" fmla="val 76089"/>
              </a:avLst>
            </a:prstGeom>
            <a:gradFill rotWithShape="0">
              <a:gsLst>
                <a:gs pos="0">
                  <a:srgbClr val="99A25F"/>
                </a:gs>
                <a:gs pos="100000">
                  <a:srgbClr val="7A8950"/>
                </a:gs>
              </a:gsLst>
              <a:lin ang="5400000"/>
            </a:gradFill>
            <a:ln>
              <a:noFill/>
            </a:ln>
            <a:effectLst>
              <a:outerShdw blurRad="190500" dist="8455" dir="5400000" algn="ctr" rotWithShape="0">
                <a:srgbClr val="808080">
                  <a:alpha val="74997"/>
                </a:srgbClr>
              </a:outerShdw>
            </a:effectLst>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pPr>
                <a:defRPr/>
              </a:pPr>
              <a:endParaRPr lang="tr-TR" altLang="tr-TR" sz="3000">
                <a:solidFill>
                  <a:srgbClr val="FFFFFF"/>
                </a:solidFill>
                <a:effectLst>
                  <a:outerShdw blurRad="38100" dist="38100" dir="2700000" algn="tl">
                    <a:srgbClr val="000000"/>
                  </a:outerShdw>
                </a:effectLst>
                <a:latin typeface="Avenir Next Medium" charset="0"/>
                <a:ea typeface="Avenir Next Medium" charset="0"/>
                <a:sym typeface="Avenir Next Medium" charset="0"/>
              </a:endParaRPr>
            </a:p>
          </p:txBody>
        </p:sp>
        <p:sp>
          <p:nvSpPr>
            <p:cNvPr id="74758" name="AutoShape 5"/>
            <p:cNvSpPr>
              <a:spLocks/>
            </p:cNvSpPr>
            <p:nvPr/>
          </p:nvSpPr>
          <p:spPr bwMode="auto">
            <a:xfrm>
              <a:off x="135459" y="162577"/>
              <a:ext cx="1282256" cy="723808"/>
            </a:xfrm>
            <a:custGeom>
              <a:avLst/>
              <a:gdLst>
                <a:gd name="T0" fmla="*/ 640995 w 21600"/>
                <a:gd name="T1" fmla="*/ 361951 h 21600"/>
                <a:gd name="T2" fmla="*/ 640995 w 21600"/>
                <a:gd name="T3" fmla="*/ 361951 h 21600"/>
                <a:gd name="T4" fmla="*/ 640995 w 21600"/>
                <a:gd name="T5" fmla="*/ 361951 h 21600"/>
                <a:gd name="T6" fmla="*/ 640995 w 21600"/>
                <a:gd name="T7" fmla="*/ 36195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eaLnBrk="0">
                <a:defRPr sz="3600">
                  <a:solidFill>
                    <a:srgbClr val="606060"/>
                  </a:solidFill>
                  <a:latin typeface="Avenir Next Medium" pitchFamily="1" charset="0"/>
                  <a:ea typeface="MS PGothic" pitchFamily="34" charset="-128"/>
                  <a:sym typeface="Avenir Next Medium" pitchFamily="1" charset="0"/>
                </a:defRPr>
              </a:lvl1pPr>
              <a:lvl2pPr marL="742950" indent="-285750" eaLnBrk="0">
                <a:defRPr sz="3600">
                  <a:solidFill>
                    <a:srgbClr val="606060"/>
                  </a:solidFill>
                  <a:latin typeface="Avenir Next Medium" pitchFamily="1" charset="0"/>
                  <a:ea typeface="MS PGothic" pitchFamily="34" charset="-128"/>
                  <a:sym typeface="Avenir Next Medium" pitchFamily="1" charset="0"/>
                </a:defRPr>
              </a:lvl2pPr>
              <a:lvl3pPr marL="1143000" indent="-228600" eaLnBrk="0">
                <a:defRPr sz="3600">
                  <a:solidFill>
                    <a:srgbClr val="606060"/>
                  </a:solidFill>
                  <a:latin typeface="Avenir Next Medium" pitchFamily="1" charset="0"/>
                  <a:ea typeface="MS PGothic" pitchFamily="34" charset="-128"/>
                  <a:sym typeface="Avenir Next Medium" pitchFamily="1" charset="0"/>
                </a:defRPr>
              </a:lvl3pPr>
              <a:lvl4pPr marL="1600200" indent="-228600" eaLnBrk="0">
                <a:defRPr sz="3600">
                  <a:solidFill>
                    <a:srgbClr val="606060"/>
                  </a:solidFill>
                  <a:latin typeface="Avenir Next Medium" pitchFamily="1" charset="0"/>
                  <a:ea typeface="MS PGothic" pitchFamily="34" charset="-128"/>
                  <a:sym typeface="Avenir Next Medium" pitchFamily="1" charset="0"/>
                </a:defRPr>
              </a:lvl4pPr>
              <a:lvl5pPr marL="2057400" indent="-228600" eaLnBrk="0">
                <a:defRPr sz="3600">
                  <a:solidFill>
                    <a:srgbClr val="606060"/>
                  </a:solidFill>
                  <a:latin typeface="Avenir Next Medium" pitchFamily="1" charset="0"/>
                  <a:ea typeface="MS PGothic" pitchFamily="34" charset="-128"/>
                  <a:sym typeface="Avenir Next Medium" pitchFamily="1" charset="0"/>
                </a:defRPr>
              </a:lvl5pPr>
              <a:lvl6pPr marL="25146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6pPr>
              <a:lvl7pPr marL="29718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7pPr>
              <a:lvl8pPr marL="34290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8pPr>
              <a:lvl9pPr marL="3886200" indent="-228600" algn="ctr" defTabSz="584200" eaLnBrk="0" fontAlgn="base" hangingPunct="0">
                <a:spcBef>
                  <a:spcPct val="0"/>
                </a:spcBef>
                <a:spcAft>
                  <a:spcPct val="0"/>
                </a:spcAft>
                <a:defRPr sz="3600">
                  <a:solidFill>
                    <a:srgbClr val="606060"/>
                  </a:solidFill>
                  <a:latin typeface="Avenir Next Medium" pitchFamily="1" charset="0"/>
                  <a:ea typeface="MS PGothic" pitchFamily="34" charset="-128"/>
                  <a:sym typeface="Avenir Next Medium" pitchFamily="1" charset="0"/>
                </a:defRPr>
              </a:lvl9pPr>
            </a:lstStyle>
            <a:p>
              <a:pPr eaLnBrk="1">
                <a:defRPr/>
              </a:pPr>
              <a:r>
                <a:rPr lang="tr-TR" altLang="tr-TR" smtClean="0"/>
                <a:t>ETKİ</a:t>
              </a:r>
            </a:p>
          </p:txBody>
        </p:sp>
        <p:sp>
          <p:nvSpPr>
            <p:cNvPr id="74759" name="AutoShape 6"/>
            <p:cNvSpPr>
              <a:spLocks/>
            </p:cNvSpPr>
            <p:nvPr/>
          </p:nvSpPr>
          <p:spPr bwMode="auto">
            <a:xfrm>
              <a:off x="3742" y="4270504"/>
              <a:ext cx="1774211" cy="723808"/>
            </a:xfrm>
            <a:custGeom>
              <a:avLst/>
              <a:gdLst>
                <a:gd name="T0" fmla="*/ 887460 w 21600"/>
                <a:gd name="T1" fmla="*/ 361951 h 21600"/>
                <a:gd name="T2" fmla="*/ 887460 w 21600"/>
                <a:gd name="T3" fmla="*/ 361951 h 21600"/>
                <a:gd name="T4" fmla="*/ 887460 w 21600"/>
                <a:gd name="T5" fmla="*/ 361951 h 21600"/>
                <a:gd name="T6" fmla="*/ 887460 w 21600"/>
                <a:gd name="T7" fmla="*/ 36195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tr-TR">
                  <a:latin typeface="Avenir Next Medium" charset="0"/>
                  <a:ea typeface="ＭＳ Ｐゴシック" charset="0"/>
                  <a:sym typeface="Avenir Next Medium" charset="0"/>
                </a:rPr>
                <a:t>SEBEP</a:t>
              </a:r>
            </a:p>
          </p:txBody>
        </p:sp>
      </p:grpSp>
    </p:spTree>
  </p:cSld>
  <p:clrMapOvr>
    <a:masterClrMapping/>
  </p:clrMapOvr>
  <p:transition spd="me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Grp="1" noChangeArrowheads="1"/>
          </p:cNvSpPr>
          <p:nvPr>
            <p:ph type="title"/>
          </p:nvPr>
        </p:nvSpPr>
        <p:spPr>
          <a:xfrm>
            <a:off x="508000" y="596900"/>
            <a:ext cx="11987213" cy="1905000"/>
          </a:xfrm>
        </p:spPr>
        <p:txBody>
          <a:bodyPr/>
          <a:lstStyle/>
          <a:p>
            <a:pPr eaLnBrk="1">
              <a:defRPr/>
            </a:pPr>
            <a:r>
              <a:rPr lang="tr-TR" altLang="tr-TR" smtClean="0"/>
              <a:t>DURUM ANALİZİ - SONUÇ</a:t>
            </a:r>
          </a:p>
        </p:txBody>
      </p:sp>
      <p:sp>
        <p:nvSpPr>
          <p:cNvPr id="75779" name="Rectangle 2"/>
          <p:cNvSpPr>
            <a:spLocks noGrp="1" noChangeArrowheads="1"/>
          </p:cNvSpPr>
          <p:nvPr>
            <p:ph type="body" idx="1"/>
          </p:nvPr>
        </p:nvSpPr>
        <p:spPr>
          <a:xfrm>
            <a:off x="508000" y="3035300"/>
            <a:ext cx="11987213" cy="5727700"/>
          </a:xfrm>
        </p:spPr>
        <p:txBody>
          <a:bodyPr/>
          <a:lstStyle/>
          <a:p>
            <a:pPr marL="419100" indent="-419100" eaLnBrk="1">
              <a:lnSpc>
                <a:spcPct val="150000"/>
              </a:lnSpc>
              <a:buSzPct val="65000"/>
              <a:buFont typeface="Zapf Dingbats" pitchFamily="1" charset="2"/>
              <a:buBlip>
                <a:blip r:embed="rId2"/>
              </a:buBlip>
              <a:defRPr/>
            </a:pPr>
            <a:r>
              <a:rPr lang="tr-TR" altLang="tr-TR" smtClean="0"/>
              <a:t>Değerlendirme için bütün ya da bazı yöntemleri kullanabiliriz</a:t>
            </a:r>
          </a:p>
          <a:p>
            <a:pPr marL="419100" indent="-419100" eaLnBrk="1">
              <a:lnSpc>
                <a:spcPct val="150000"/>
              </a:lnSpc>
              <a:buSzPct val="65000"/>
              <a:buFont typeface="Zapf Dingbats" pitchFamily="1" charset="2"/>
              <a:buBlip>
                <a:blip r:embed="rId2"/>
              </a:buBlip>
              <a:defRPr/>
            </a:pPr>
            <a:r>
              <a:rPr lang="tr-TR" altLang="tr-TR" smtClean="0"/>
              <a:t>İşimize yarayacak en uygun yönteme odaklanmalıyız</a:t>
            </a:r>
          </a:p>
          <a:p>
            <a:pPr marL="419100" indent="-419100" eaLnBrk="1">
              <a:lnSpc>
                <a:spcPct val="150000"/>
              </a:lnSpc>
              <a:buSzPct val="65000"/>
              <a:buFont typeface="Zapf Dingbats" pitchFamily="1" charset="2"/>
              <a:buBlip>
                <a:blip r:embed="rId2"/>
              </a:buBlip>
              <a:defRPr/>
            </a:pPr>
            <a:r>
              <a:rPr lang="tr-TR" altLang="tr-TR" smtClean="0"/>
              <a:t>Paydaş analizi uzun vakit alabilir. Uygun bir şekilde planlanması gerekir</a:t>
            </a:r>
          </a:p>
          <a:p>
            <a:pPr marL="419100" indent="-419100" eaLnBrk="1">
              <a:lnSpc>
                <a:spcPct val="150000"/>
              </a:lnSpc>
              <a:buSzPct val="65000"/>
              <a:buFont typeface="Zapf Dingbats" pitchFamily="1" charset="2"/>
              <a:buBlip>
                <a:blip r:embed="rId2"/>
              </a:buBlip>
              <a:defRPr/>
            </a:pPr>
            <a:r>
              <a:rPr lang="tr-TR" altLang="tr-TR" smtClean="0"/>
              <a:t>İleriki aşamalar için bazı stratejiler bulmalıyız</a:t>
            </a:r>
          </a:p>
        </p:txBody>
      </p:sp>
    </p:spTree>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Grp="1" noChangeArrowheads="1"/>
          </p:cNvSpPr>
          <p:nvPr>
            <p:ph type="title"/>
          </p:nvPr>
        </p:nvSpPr>
        <p:spPr>
          <a:xfrm>
            <a:off x="508000" y="596900"/>
            <a:ext cx="11987213" cy="1905000"/>
          </a:xfrm>
        </p:spPr>
        <p:txBody>
          <a:bodyPr/>
          <a:lstStyle/>
          <a:p>
            <a:pPr defTabSz="577850" eaLnBrk="1">
              <a:defRPr/>
            </a:pPr>
            <a:r>
              <a:rPr lang="tr-TR" altLang="tr-TR" sz="6300" smtClean="0"/>
              <a:t>AMAÇLAR, HEDEFLER VE STRATEJİLER</a:t>
            </a:r>
            <a:endParaRPr lang="tr-TR" altLang="tr-TR" smtClean="0"/>
          </a:p>
        </p:txBody>
      </p:sp>
      <p:pic>
        <p:nvPicPr>
          <p:cNvPr id="88067" name="Picture 2" descr="carpenter_1.1-fig06_001.jpg"/>
          <p:cNvPicPr>
            <a:picLocks noChangeAspect="1"/>
          </p:cNvPicPr>
          <p:nvPr/>
        </p:nvPicPr>
        <p:blipFill>
          <a:blip r:embed="rId2"/>
          <a:srcRect/>
          <a:stretch>
            <a:fillRect/>
          </a:stretch>
        </p:blipFill>
        <p:spPr bwMode="auto">
          <a:xfrm>
            <a:off x="1724025" y="2584450"/>
            <a:ext cx="9829800" cy="655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p:cNvSpPr>
            <a:spLocks noGrp="1" noChangeArrowheads="1"/>
          </p:cNvSpPr>
          <p:nvPr>
            <p:ph type="title"/>
          </p:nvPr>
        </p:nvSpPr>
        <p:spPr>
          <a:xfrm>
            <a:off x="508000" y="596900"/>
            <a:ext cx="11987213" cy="1905000"/>
          </a:xfrm>
        </p:spPr>
        <p:txBody>
          <a:bodyPr/>
          <a:lstStyle/>
          <a:p>
            <a:pPr eaLnBrk="1">
              <a:defRPr/>
            </a:pPr>
            <a:r>
              <a:rPr lang="tr-TR" altLang="tr-TR" smtClean="0"/>
              <a:t>AMAÇLAR</a:t>
            </a:r>
          </a:p>
        </p:txBody>
      </p:sp>
      <p:sp>
        <p:nvSpPr>
          <p:cNvPr id="89091" name="Rectangle 2"/>
          <p:cNvSpPr>
            <a:spLocks noGrp="1" noChangeArrowheads="1"/>
          </p:cNvSpPr>
          <p:nvPr>
            <p:ph type="body" idx="1"/>
          </p:nvPr>
        </p:nvSpPr>
        <p:spPr>
          <a:xfrm>
            <a:off x="508000" y="3035300"/>
            <a:ext cx="11987213" cy="5727700"/>
          </a:xfrm>
        </p:spPr>
        <p:txBody>
          <a:bodyPr/>
          <a:lstStyle/>
          <a:p>
            <a:pPr marL="419100" indent="-419100" eaLnBrk="1">
              <a:spcBef>
                <a:spcPts val="2000"/>
              </a:spcBef>
              <a:buSzPct val="65000"/>
              <a:buFont typeface="Zapf Dingbats" pitchFamily="1" charset="2"/>
              <a:buBlip>
                <a:blip r:embed="rId2"/>
              </a:buBlip>
              <a:defRPr/>
            </a:pPr>
            <a:r>
              <a:rPr lang="tr-TR" altLang="tr-TR" smtClean="0"/>
              <a:t>Kavramsal ifadelerdir, yön belirler</a:t>
            </a:r>
          </a:p>
          <a:p>
            <a:pPr marL="419100" indent="-419100" eaLnBrk="1">
              <a:spcBef>
                <a:spcPts val="2000"/>
              </a:spcBef>
              <a:buSzPct val="65000"/>
              <a:buFont typeface="Zapf Dingbats" pitchFamily="1" charset="2"/>
              <a:buBlip>
                <a:blip r:embed="rId2"/>
              </a:buBlip>
              <a:defRPr/>
            </a:pPr>
            <a:r>
              <a:rPr lang="tr-TR" altLang="tr-TR" smtClean="0"/>
              <a:t>Vizyonu harekete geçirmede ilk adımdır</a:t>
            </a:r>
          </a:p>
          <a:p>
            <a:pPr marL="419100" indent="-419100" eaLnBrk="1">
              <a:spcBef>
                <a:spcPts val="2000"/>
              </a:spcBef>
              <a:buSzPct val="65000"/>
              <a:buFont typeface="Zapf Dingbats" pitchFamily="1" charset="2"/>
              <a:buBlip>
                <a:blip r:embed="rId2"/>
              </a:buBlip>
              <a:defRPr/>
            </a:pPr>
            <a:r>
              <a:rPr lang="tr-TR" altLang="tr-TR" smtClean="0"/>
              <a:t>Sonuç odaklı</a:t>
            </a:r>
          </a:p>
          <a:p>
            <a:pPr marL="419100" indent="-419100" eaLnBrk="1">
              <a:spcBef>
                <a:spcPts val="2000"/>
              </a:spcBef>
              <a:buSzPct val="65000"/>
              <a:buFont typeface="Zapf Dingbats" pitchFamily="1" charset="2"/>
              <a:buBlip>
                <a:blip r:embed="rId2"/>
              </a:buBlip>
              <a:defRPr/>
            </a:pPr>
            <a:r>
              <a:rPr lang="tr-TR" altLang="tr-TR" smtClean="0"/>
              <a:t>Orta vadeli bir zaman dilimini kapsar</a:t>
            </a:r>
          </a:p>
          <a:p>
            <a:pPr marL="419100" indent="-419100" eaLnBrk="1">
              <a:spcBef>
                <a:spcPts val="2000"/>
              </a:spcBef>
              <a:buSzPct val="65000"/>
              <a:buFont typeface="Zapf Dingbats" pitchFamily="1" charset="2"/>
              <a:buBlip>
                <a:blip r:embed="rId2"/>
              </a:buBlip>
              <a:defRPr/>
            </a:pPr>
            <a:r>
              <a:rPr lang="tr-TR" altLang="tr-TR" smtClean="0"/>
              <a:t>Önemli dışsal değişikliği olmadığı sürece değiştirilmelidir</a:t>
            </a:r>
          </a:p>
          <a:p>
            <a:pPr marL="419100" indent="-419100" eaLnBrk="1">
              <a:spcBef>
                <a:spcPts val="2000"/>
              </a:spcBef>
              <a:buSzPct val="65000"/>
              <a:buFont typeface="Zapf Dingbats" pitchFamily="1" charset="2"/>
              <a:buBlip>
                <a:blip r:embed="rId2"/>
              </a:buBlip>
              <a:defRPr/>
            </a:pPr>
            <a:r>
              <a:rPr lang="tr-TR" altLang="tr-TR" smtClean="0"/>
              <a:t>Misyon, vizyon ve temel değerlerle uyumlu olmalıdır</a:t>
            </a:r>
          </a:p>
        </p:txBody>
      </p:sp>
    </p:spTree>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
          <p:cNvSpPr>
            <a:spLocks noGrp="1" noChangeArrowheads="1"/>
          </p:cNvSpPr>
          <p:nvPr>
            <p:ph type="title"/>
          </p:nvPr>
        </p:nvSpPr>
        <p:spPr>
          <a:xfrm>
            <a:off x="508000" y="596900"/>
            <a:ext cx="11987213" cy="1905000"/>
          </a:xfrm>
        </p:spPr>
        <p:txBody>
          <a:bodyPr/>
          <a:lstStyle/>
          <a:p>
            <a:pPr eaLnBrk="1">
              <a:defRPr/>
            </a:pPr>
            <a:r>
              <a:rPr lang="tr-TR" altLang="tr-TR" smtClean="0"/>
              <a:t>AMAÇ KONTROL LİSTESİ</a:t>
            </a:r>
          </a:p>
        </p:txBody>
      </p:sp>
      <p:graphicFrame>
        <p:nvGraphicFramePr>
          <p:cNvPr id="101378" name="Group 2"/>
          <p:cNvGraphicFramePr>
            <a:graphicFrameLocks noGrp="1"/>
          </p:cNvGraphicFramePr>
          <p:nvPr/>
        </p:nvGraphicFramePr>
        <p:xfrm>
          <a:off x="592138" y="2654300"/>
          <a:ext cx="11885612" cy="6629402"/>
        </p:xfrm>
        <a:graphic>
          <a:graphicData uri="http://schemas.openxmlformats.org/drawingml/2006/table">
            <a:tbl>
              <a:tblPr/>
              <a:tblGrid>
                <a:gridCol w="5091112"/>
                <a:gridCol w="1358900"/>
                <a:gridCol w="1358900"/>
                <a:gridCol w="1358900"/>
                <a:gridCol w="1358900"/>
                <a:gridCol w="1358900"/>
              </a:tblGrid>
              <a:tr h="508000">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300" b="1"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TEST SORULARI</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300" b="1"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#1</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300" b="1"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#2</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300" b="1"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#3</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300" b="1"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#4</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300" b="1"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#5</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r>
              <a:tr h="703263">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l" defTabSz="0" rtl="0" eaLnBrk="1"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Misyonu desteklemekte mi?</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5D0"/>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r>
              <a:tr h="703263">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l" defTabSz="0" rtl="0" eaLnBrk="1"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Yasal yetkinizle uyumlu mu?</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5D0"/>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r>
              <a:tr h="703263">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l" defTabSz="0" rtl="0" eaLnBrk="1"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Sadece bir konuyla mı ilişkili?</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5D0"/>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r>
              <a:tr h="885825">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l" defTabSz="0" rtl="0" eaLnBrk="1"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Ölçülebilir bir sonucu mu ifade etmekte?</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5D0"/>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r>
              <a:tr h="885825">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l" defTabSz="0" rtl="0" eaLnBrk="1"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Amaç gerçekçi, ancak ulaşılabilir mi?</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5D0"/>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r>
              <a:tr h="885825">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l" defTabSz="0" rtl="0" eaLnBrk="1"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Orta ve uzun vadeli bir dönemi kapsamakta mı?</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5D0"/>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r>
              <a:tr h="1354138">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l" defTabSz="0" rtl="0" eaLnBrk="1"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Temel bir faaliyeti, stratejik bir kararı veya hizmette bir boşluğu yanstmakta mı?</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6D5D0"/>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E6E3DA"/>
                    </a:solidFill>
                  </a:tcPr>
                </a:tc>
              </a:tr>
            </a:tbl>
          </a:graphicData>
        </a:graphic>
      </p:graphicFrame>
    </p:spTree>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ChangeArrowheads="1"/>
          </p:cNvSpPr>
          <p:nvPr>
            <p:ph type="title"/>
          </p:nvPr>
        </p:nvSpPr>
        <p:spPr>
          <a:xfrm>
            <a:off x="508000" y="596900"/>
            <a:ext cx="11987213" cy="1905000"/>
          </a:xfrm>
        </p:spPr>
        <p:txBody>
          <a:bodyPr/>
          <a:lstStyle/>
          <a:p>
            <a:pPr eaLnBrk="1">
              <a:defRPr/>
            </a:pPr>
            <a:r>
              <a:rPr lang="tr-TR" altLang="tr-TR" smtClean="0"/>
              <a:t>AMAÇ ÖRNEKLERİ</a:t>
            </a:r>
          </a:p>
        </p:txBody>
      </p:sp>
      <p:sp>
        <p:nvSpPr>
          <p:cNvPr id="91139" name="Rectangle 2"/>
          <p:cNvSpPr>
            <a:spLocks noGrp="1" noChangeArrowheads="1"/>
          </p:cNvSpPr>
          <p:nvPr>
            <p:ph type="body" idx="1"/>
          </p:nvPr>
        </p:nvSpPr>
        <p:spPr>
          <a:xfrm>
            <a:off x="508000" y="3035300"/>
            <a:ext cx="11987213" cy="6089650"/>
          </a:xfrm>
        </p:spPr>
        <p:txBody>
          <a:bodyPr/>
          <a:lstStyle/>
          <a:p>
            <a:pPr marL="419100" indent="-419100" eaLnBrk="1">
              <a:lnSpc>
                <a:spcPct val="120000"/>
              </a:lnSpc>
              <a:buSzPct val="65000"/>
              <a:buFont typeface="Zapf Dingbats" pitchFamily="1" charset="2"/>
              <a:buBlip>
                <a:blip r:embed="rId2"/>
              </a:buBlip>
              <a:defRPr/>
            </a:pPr>
            <a:r>
              <a:rPr lang="tr-TR" altLang="tr-TR" smtClean="0"/>
              <a:t>Kentsel estetik seviyeyi yükseltmek</a:t>
            </a:r>
          </a:p>
          <a:p>
            <a:pPr marL="419100" indent="-419100" eaLnBrk="1">
              <a:lnSpc>
                <a:spcPct val="120000"/>
              </a:lnSpc>
              <a:buSzPct val="65000"/>
              <a:buFont typeface="Zapf Dingbats" pitchFamily="1" charset="2"/>
              <a:buBlip>
                <a:blip r:embed="rId2"/>
              </a:buBlip>
              <a:defRPr/>
            </a:pPr>
            <a:r>
              <a:rPr lang="tr-TR" altLang="tr-TR" smtClean="0"/>
              <a:t>Yol ağımız üzerindeki trafik güvenliğini sürekli artırmak</a:t>
            </a:r>
          </a:p>
          <a:p>
            <a:pPr marL="419100" indent="-419100" eaLnBrk="1">
              <a:lnSpc>
                <a:spcPct val="120000"/>
              </a:lnSpc>
              <a:buSzPct val="65000"/>
              <a:buFont typeface="Zapf Dingbats" pitchFamily="1" charset="2"/>
              <a:buBlip>
                <a:blip r:embed="rId2"/>
              </a:buBlip>
              <a:defRPr/>
            </a:pPr>
            <a:r>
              <a:rPr lang="tr-TR" altLang="tr-TR" smtClean="0"/>
              <a:t>Uluslararası temasın olduğu yerlerde sağlık denetimlerini standartlara uygun, etkin ve eksiksiz olarak yerine getirmek</a:t>
            </a:r>
          </a:p>
          <a:p>
            <a:pPr marL="419100" indent="-419100" eaLnBrk="1">
              <a:lnSpc>
                <a:spcPct val="120000"/>
              </a:lnSpc>
              <a:buSzPct val="65000"/>
              <a:buFont typeface="Zapf Dingbats" pitchFamily="1" charset="2"/>
              <a:buBlip>
                <a:blip r:embed="rId2"/>
              </a:buBlip>
              <a:defRPr/>
            </a:pPr>
            <a:r>
              <a:rPr lang="tr-TR" altLang="tr-TR" smtClean="0"/>
              <a:t>Sağlık hizmetlerinde dönüşümü sağlamak</a:t>
            </a:r>
          </a:p>
        </p:txBody>
      </p:sp>
    </p:spTree>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Grp="1" noChangeArrowheads="1"/>
          </p:cNvSpPr>
          <p:nvPr>
            <p:ph type="title"/>
          </p:nvPr>
        </p:nvSpPr>
        <p:spPr>
          <a:xfrm>
            <a:off x="508000" y="596900"/>
            <a:ext cx="11987213" cy="1905000"/>
          </a:xfrm>
        </p:spPr>
        <p:txBody>
          <a:bodyPr/>
          <a:lstStyle/>
          <a:p>
            <a:pPr eaLnBrk="1">
              <a:defRPr/>
            </a:pPr>
            <a:r>
              <a:rPr lang="tr-TR">
                <a:ea typeface="ＭＳ Ｐゴシック" charset="0"/>
                <a:sym typeface="Gill Sans" charset="0"/>
              </a:rPr>
              <a:t>HEDEFLER</a:t>
            </a:r>
          </a:p>
        </p:txBody>
      </p:sp>
      <p:sp>
        <p:nvSpPr>
          <p:cNvPr id="92163" name="Rectangle 2"/>
          <p:cNvSpPr>
            <a:spLocks noGrp="1" noChangeArrowheads="1"/>
          </p:cNvSpPr>
          <p:nvPr>
            <p:ph type="body" idx="1"/>
          </p:nvPr>
        </p:nvSpPr>
        <p:spPr>
          <a:xfrm>
            <a:off x="508000" y="2860675"/>
            <a:ext cx="11987213" cy="6408738"/>
          </a:xfrm>
        </p:spPr>
        <p:txBody>
          <a:bodyPr/>
          <a:lstStyle/>
          <a:p>
            <a:pPr marL="363538" indent="-363538" defTabSz="508000" eaLnBrk="1">
              <a:lnSpc>
                <a:spcPct val="150000"/>
              </a:lnSpc>
              <a:spcBef>
                <a:spcPts val="1500"/>
              </a:spcBef>
              <a:buSzPct val="65000"/>
              <a:buFont typeface="Zapf Dingbats" pitchFamily="1" charset="2"/>
              <a:buBlip>
                <a:blip r:embed="rId2"/>
              </a:buBlip>
              <a:defRPr/>
            </a:pPr>
            <a:r>
              <a:rPr lang="tr-TR" altLang="tr-TR" sz="2900" smtClean="0"/>
              <a:t>Belirli biz zaman diliminde neyin başarılması gerektiğini ifade eder</a:t>
            </a:r>
          </a:p>
          <a:p>
            <a:pPr marL="363538" indent="-363538" defTabSz="508000" eaLnBrk="1">
              <a:lnSpc>
                <a:spcPct val="150000"/>
              </a:lnSpc>
              <a:spcBef>
                <a:spcPts val="1500"/>
              </a:spcBef>
              <a:buSzPct val="65000"/>
              <a:buFont typeface="Zapf Dingbats" pitchFamily="1" charset="2"/>
              <a:buBlip>
                <a:blip r:embed="rId2"/>
              </a:buBlip>
              <a:defRPr/>
            </a:pPr>
            <a:r>
              <a:rPr lang="tr-TR" altLang="tr-TR" sz="2900" smtClean="0"/>
              <a:t>Hedefler, amaçları ölçülebilir aksiyonlara dönüştüren kısa vadeli somut ifadeler</a:t>
            </a:r>
          </a:p>
          <a:p>
            <a:pPr marL="363538" indent="-363538" defTabSz="508000" eaLnBrk="1">
              <a:lnSpc>
                <a:spcPct val="150000"/>
              </a:lnSpc>
              <a:spcBef>
                <a:spcPts val="1500"/>
              </a:spcBef>
              <a:buSzPct val="65000"/>
              <a:buFont typeface="Zapf Dingbats" pitchFamily="1" charset="2"/>
              <a:buBlip>
                <a:blip r:embed="rId2"/>
              </a:buBlip>
              <a:defRPr/>
            </a:pPr>
            <a:r>
              <a:rPr lang="tr-TR" altLang="tr-TR" sz="2900" smtClean="0"/>
              <a:t>Miktar, maliyet, kalite, yer ve zaman</a:t>
            </a:r>
          </a:p>
          <a:p>
            <a:pPr marL="728663" lvl="1" indent="-365125" defTabSz="508000" eaLnBrk="1">
              <a:lnSpc>
                <a:spcPct val="150000"/>
              </a:lnSpc>
              <a:spcBef>
                <a:spcPts val="1500"/>
              </a:spcBef>
              <a:buClr>
                <a:srgbClr val="BEBEBE"/>
              </a:buClr>
              <a:buSzPct val="125000"/>
              <a:buFontTx/>
              <a:buChar char="•"/>
              <a:defRPr/>
            </a:pPr>
            <a:r>
              <a:rPr lang="tr-TR" altLang="tr-TR" sz="2600" smtClean="0"/>
              <a:t>Misyon ve amaçları gözden geçirin</a:t>
            </a:r>
          </a:p>
          <a:p>
            <a:pPr marL="728663" lvl="1" indent="-365125" defTabSz="508000" eaLnBrk="1">
              <a:lnSpc>
                <a:spcPct val="150000"/>
              </a:lnSpc>
              <a:spcBef>
                <a:spcPts val="1500"/>
              </a:spcBef>
              <a:buClr>
                <a:srgbClr val="BEBEBE"/>
              </a:buClr>
              <a:buSzPct val="125000"/>
              <a:buFontTx/>
              <a:buChar char="•"/>
              <a:defRPr/>
            </a:pPr>
            <a:r>
              <a:rPr lang="tr-TR" altLang="tr-TR" sz="2600" smtClean="0"/>
              <a:t>Elde etmek istediğiniz sonuçlara karar verin</a:t>
            </a:r>
          </a:p>
          <a:p>
            <a:pPr marL="728663" lvl="1" indent="-365125" defTabSz="508000" eaLnBrk="1">
              <a:lnSpc>
                <a:spcPct val="150000"/>
              </a:lnSpc>
              <a:spcBef>
                <a:spcPts val="1500"/>
              </a:spcBef>
              <a:buClr>
                <a:srgbClr val="BEBEBE"/>
              </a:buClr>
              <a:buSzPct val="125000"/>
              <a:buFontTx/>
              <a:buChar char="•"/>
              <a:defRPr/>
            </a:pPr>
            <a:r>
              <a:rPr lang="tr-TR" altLang="tr-TR" sz="2600" smtClean="0"/>
              <a:t>Zaman sınırı koyun</a:t>
            </a:r>
          </a:p>
          <a:p>
            <a:pPr marL="728663" lvl="1" indent="-365125" defTabSz="508000" eaLnBrk="1">
              <a:lnSpc>
                <a:spcPct val="150000"/>
              </a:lnSpc>
              <a:spcBef>
                <a:spcPts val="1500"/>
              </a:spcBef>
              <a:buClr>
                <a:srgbClr val="BEBEBE"/>
              </a:buClr>
              <a:buSzPct val="125000"/>
              <a:buFontTx/>
              <a:buChar char="•"/>
              <a:defRPr/>
            </a:pPr>
            <a:r>
              <a:rPr lang="tr-TR" altLang="tr-TR" sz="2600" smtClean="0"/>
              <a:t>Hesap verebilirliği tesis edin</a:t>
            </a:r>
            <a:endParaRPr lang="tr-TR" altLang="tr-TR" smtClean="0"/>
          </a:p>
        </p:txBody>
      </p:sp>
    </p:spTree>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
          <p:cNvSpPr>
            <a:spLocks noGrp="1" noChangeArrowheads="1"/>
          </p:cNvSpPr>
          <p:nvPr>
            <p:ph type="title"/>
          </p:nvPr>
        </p:nvSpPr>
        <p:spPr>
          <a:xfrm>
            <a:off x="508000" y="596900"/>
            <a:ext cx="11987213" cy="1905000"/>
          </a:xfrm>
        </p:spPr>
        <p:txBody>
          <a:bodyPr/>
          <a:lstStyle/>
          <a:p>
            <a:pPr eaLnBrk="1">
              <a:defRPr/>
            </a:pPr>
            <a:r>
              <a:rPr lang="tr-TR" altLang="tr-TR" smtClean="0"/>
              <a:t>HEDEF KRİTERLERİ</a:t>
            </a:r>
          </a:p>
        </p:txBody>
      </p:sp>
      <p:sp>
        <p:nvSpPr>
          <p:cNvPr id="93187" name="Rectangle 2"/>
          <p:cNvSpPr>
            <a:spLocks noGrp="1" noChangeArrowheads="1"/>
          </p:cNvSpPr>
          <p:nvPr>
            <p:ph type="body" idx="1"/>
          </p:nvPr>
        </p:nvSpPr>
        <p:spPr>
          <a:xfrm>
            <a:off x="508000" y="3035300"/>
            <a:ext cx="11987213" cy="5727700"/>
          </a:xfrm>
        </p:spPr>
        <p:txBody>
          <a:bodyPr/>
          <a:lstStyle/>
          <a:p>
            <a:pPr marL="419100" indent="-419100" eaLnBrk="1">
              <a:spcBef>
                <a:spcPts val="3800"/>
              </a:spcBef>
              <a:buSzPct val="65000"/>
              <a:buFont typeface="Zapf Dingbats" pitchFamily="1" charset="2"/>
              <a:buBlip>
                <a:blip r:embed="rId2"/>
              </a:buBlip>
              <a:defRPr/>
            </a:pPr>
            <a:r>
              <a:rPr lang="tr-TR" altLang="tr-TR" smtClean="0"/>
              <a:t>SMART</a:t>
            </a:r>
          </a:p>
          <a:p>
            <a:pPr marL="838200" lvl="1" indent="-419100" eaLnBrk="1">
              <a:spcBef>
                <a:spcPts val="3800"/>
              </a:spcBef>
              <a:buClr>
                <a:srgbClr val="BEBEBE"/>
              </a:buClr>
              <a:buSzPct val="125000"/>
              <a:buFontTx/>
              <a:buChar char="•"/>
              <a:defRPr/>
            </a:pPr>
            <a:r>
              <a:rPr lang="tr-TR" altLang="tr-TR" sz="3000" smtClean="0"/>
              <a:t>Spesifik</a:t>
            </a:r>
          </a:p>
          <a:p>
            <a:pPr marL="838200" lvl="1" indent="-419100" eaLnBrk="1">
              <a:spcBef>
                <a:spcPts val="3800"/>
              </a:spcBef>
              <a:buClr>
                <a:srgbClr val="BEBEBE"/>
              </a:buClr>
              <a:buSzPct val="125000"/>
              <a:buFontTx/>
              <a:buChar char="•"/>
              <a:defRPr/>
            </a:pPr>
            <a:r>
              <a:rPr lang="tr-TR" altLang="tr-TR" sz="3000" smtClean="0"/>
              <a:t>Ölçülebilir</a:t>
            </a:r>
          </a:p>
          <a:p>
            <a:pPr marL="838200" lvl="1" indent="-419100" eaLnBrk="1">
              <a:spcBef>
                <a:spcPts val="3800"/>
              </a:spcBef>
              <a:buClr>
                <a:srgbClr val="BEBEBE"/>
              </a:buClr>
              <a:buSzPct val="125000"/>
              <a:buFontTx/>
              <a:buChar char="•"/>
              <a:defRPr/>
            </a:pPr>
            <a:r>
              <a:rPr lang="tr-TR" altLang="tr-TR" sz="3000" smtClean="0"/>
              <a:t>İddialı ancak ulaşılabilir</a:t>
            </a:r>
          </a:p>
          <a:p>
            <a:pPr marL="838200" lvl="1" indent="-419100" eaLnBrk="1">
              <a:spcBef>
                <a:spcPts val="3800"/>
              </a:spcBef>
              <a:buClr>
                <a:srgbClr val="BEBEBE"/>
              </a:buClr>
              <a:buSzPct val="125000"/>
              <a:buFontTx/>
              <a:buChar char="•"/>
              <a:defRPr/>
            </a:pPr>
            <a:r>
              <a:rPr lang="tr-TR" altLang="tr-TR" sz="3000" smtClean="0"/>
              <a:t>Sonuç odaklı</a:t>
            </a:r>
          </a:p>
          <a:p>
            <a:pPr marL="838200" lvl="1" indent="-419100" eaLnBrk="1">
              <a:spcBef>
                <a:spcPts val="3800"/>
              </a:spcBef>
              <a:buClr>
                <a:srgbClr val="BEBEBE"/>
              </a:buClr>
              <a:buSzPct val="125000"/>
              <a:buFontTx/>
              <a:buChar char="•"/>
              <a:defRPr/>
            </a:pPr>
            <a:r>
              <a:rPr lang="tr-TR" altLang="tr-TR" sz="3000" smtClean="0"/>
              <a:t>Zaman sınırlı</a:t>
            </a:r>
            <a:endParaRPr lang="tr-TR" altLang="tr-TR" smtClean="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508000" y="596900"/>
            <a:ext cx="11987213" cy="1905000"/>
          </a:xfrm>
        </p:spPr>
        <p:txBody>
          <a:bodyPr/>
          <a:lstStyle/>
          <a:p>
            <a:pPr defTabSz="565150" eaLnBrk="1">
              <a:defRPr/>
            </a:pPr>
            <a:r>
              <a:rPr lang="tr-TR" altLang="tr-TR" sz="6200" smtClean="0"/>
              <a:t>STRATEJİK YÖNETİM BELGELERİ</a:t>
            </a:r>
            <a:endParaRPr lang="tr-TR" altLang="tr-TR" smtClean="0"/>
          </a:p>
        </p:txBody>
      </p:sp>
      <p:sp>
        <p:nvSpPr>
          <p:cNvPr id="18435" name="Rectangle 2"/>
          <p:cNvSpPr>
            <a:spLocks noGrp="1" noChangeArrowheads="1"/>
          </p:cNvSpPr>
          <p:nvPr>
            <p:ph type="body" idx="1"/>
          </p:nvPr>
        </p:nvSpPr>
        <p:spPr>
          <a:xfrm>
            <a:off x="508000" y="3035300"/>
            <a:ext cx="11987213" cy="5727700"/>
          </a:xfrm>
        </p:spPr>
        <p:txBody>
          <a:bodyPr/>
          <a:lstStyle/>
          <a:p>
            <a:pPr marL="401638" indent="-401638" defTabSz="560388" eaLnBrk="1">
              <a:spcBef>
                <a:spcPts val="2800"/>
              </a:spcBef>
              <a:buSzPct val="65000"/>
              <a:buFont typeface="Zapf Dingbats" pitchFamily="1" charset="2"/>
              <a:buBlip>
                <a:blip r:embed="rId2"/>
              </a:buBlip>
              <a:defRPr/>
            </a:pPr>
            <a:r>
              <a:rPr lang="tr-TR" altLang="tr-TR" sz="3200" smtClean="0"/>
              <a:t>Stratejik Plan (misyon, vizyon, amaç ve hedefler, sonuç göstergeleri)</a:t>
            </a:r>
          </a:p>
          <a:p>
            <a:pPr marL="401638" indent="-401638" defTabSz="560388" eaLnBrk="1">
              <a:spcBef>
                <a:spcPts val="2800"/>
              </a:spcBef>
              <a:buSzPct val="65000"/>
              <a:buFont typeface="Zapf Dingbats" pitchFamily="1" charset="2"/>
              <a:buBlip>
                <a:blip r:embed="rId2"/>
              </a:buBlip>
              <a:defRPr/>
            </a:pPr>
            <a:r>
              <a:rPr lang="tr-TR" altLang="tr-TR" sz="3200" smtClean="0"/>
              <a:t>Performans Programı (kısa vadeli hedefler, çıktı göstergeleri)</a:t>
            </a:r>
          </a:p>
          <a:p>
            <a:pPr marL="803275" lvl="1" indent="-401638" defTabSz="560388" eaLnBrk="1">
              <a:spcBef>
                <a:spcPts val="1900"/>
              </a:spcBef>
              <a:buClr>
                <a:srgbClr val="BEBEBE"/>
              </a:buClr>
              <a:buSzPct val="125000"/>
              <a:buFontTx/>
              <a:buChar char="•"/>
              <a:defRPr/>
            </a:pPr>
            <a:r>
              <a:rPr lang="tr-TR" altLang="tr-TR" sz="2800" smtClean="0"/>
              <a:t>İş Planı (faaliyetler, sorumluluklar)</a:t>
            </a:r>
          </a:p>
          <a:p>
            <a:pPr marL="803275" lvl="1" indent="-401638" defTabSz="560388" eaLnBrk="1">
              <a:spcBef>
                <a:spcPts val="1900"/>
              </a:spcBef>
              <a:buClr>
                <a:srgbClr val="BEBEBE"/>
              </a:buClr>
              <a:buSzPct val="125000"/>
              <a:buFontTx/>
              <a:buChar char="•"/>
              <a:defRPr/>
            </a:pPr>
            <a:r>
              <a:rPr lang="tr-TR" altLang="tr-TR" sz="2800" smtClean="0"/>
              <a:t>Bütçe (faaliyetler için girdi)</a:t>
            </a:r>
          </a:p>
          <a:p>
            <a:pPr marL="401638" indent="-401638" defTabSz="560388" eaLnBrk="1">
              <a:spcBef>
                <a:spcPts val="2800"/>
              </a:spcBef>
              <a:buSzPct val="65000"/>
              <a:buFont typeface="Zapf Dingbats" pitchFamily="1" charset="2"/>
              <a:buBlip>
                <a:blip r:embed="rId2"/>
              </a:buBlip>
              <a:defRPr/>
            </a:pPr>
            <a:r>
              <a:rPr lang="tr-TR" altLang="tr-TR" sz="3200" smtClean="0"/>
              <a:t>Faaliyet Raporu (neyi başardık?)</a:t>
            </a:r>
          </a:p>
          <a:p>
            <a:pPr marL="803275" lvl="1" indent="-401638" defTabSz="560388" eaLnBrk="1">
              <a:spcBef>
                <a:spcPts val="1900"/>
              </a:spcBef>
              <a:buClr>
                <a:srgbClr val="BEBEBE"/>
              </a:buClr>
              <a:buSzPct val="125000"/>
              <a:buFontTx/>
              <a:buChar char="•"/>
              <a:defRPr/>
            </a:pPr>
            <a:r>
              <a:rPr lang="tr-TR" altLang="tr-TR" sz="2800" smtClean="0"/>
              <a:t>İzleme &amp; Değerlendirme Planı (nasıl gidiyoruz?)</a:t>
            </a:r>
            <a:endParaRPr lang="tr-TR" altLang="tr-TR" smtClean="0"/>
          </a:p>
        </p:txBody>
      </p:sp>
    </p:spTree>
  </p:cSld>
  <p:clrMapOvr>
    <a:masterClrMapping/>
  </p:clrMapOvr>
  <p:transition spd="med"/>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
          <p:cNvSpPr>
            <a:spLocks noGrp="1" noChangeArrowheads="1"/>
          </p:cNvSpPr>
          <p:nvPr>
            <p:ph type="title"/>
          </p:nvPr>
        </p:nvSpPr>
        <p:spPr>
          <a:xfrm>
            <a:off x="508000" y="596900"/>
            <a:ext cx="11987213" cy="1905000"/>
          </a:xfrm>
        </p:spPr>
        <p:txBody>
          <a:bodyPr/>
          <a:lstStyle/>
          <a:p>
            <a:pPr eaLnBrk="1">
              <a:defRPr/>
            </a:pPr>
            <a:r>
              <a:rPr lang="tr-TR" altLang="tr-TR" smtClean="0"/>
              <a:t>HEDEF KONTROL LİSTESİ</a:t>
            </a:r>
          </a:p>
        </p:txBody>
      </p:sp>
      <p:graphicFrame>
        <p:nvGraphicFramePr>
          <p:cNvPr id="105474" name="Group 2"/>
          <p:cNvGraphicFramePr>
            <a:graphicFrameLocks noGrp="1"/>
          </p:cNvGraphicFramePr>
          <p:nvPr/>
        </p:nvGraphicFramePr>
        <p:xfrm>
          <a:off x="592138" y="2654300"/>
          <a:ext cx="11885612" cy="6556375"/>
        </p:xfrm>
        <a:graphic>
          <a:graphicData uri="http://schemas.openxmlformats.org/drawingml/2006/table">
            <a:tbl>
              <a:tblPr/>
              <a:tblGrid>
                <a:gridCol w="5091112"/>
                <a:gridCol w="1358900"/>
                <a:gridCol w="1358900"/>
                <a:gridCol w="1358900"/>
                <a:gridCol w="1358900"/>
                <a:gridCol w="1358900"/>
              </a:tblGrid>
              <a:tr h="638175">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300" b="1"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TEST SORULARI</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300" b="1"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#1</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300" b="1"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#2</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300" b="1"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#3</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300" b="1"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#4</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300" b="1"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#5</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r>
              <a:tr h="908050">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l" defTabSz="0" rtl="0" eaLnBrk="1"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Arzulanan spesifik başarımları yansıtmakta mı?</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5D0"/>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r>
              <a:tr h="908050">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l" defTabSz="0" rtl="0" eaLnBrk="1"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Hedefin başarısı ölçülebilir mi?</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5D0"/>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r>
              <a:tr h="1289050">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l" defTabSz="0" rtl="0" eaLnBrk="1"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Mevcut kaynaklarla gerçekleştirilebilecek ölçüde iddialı ve gerçekçi mi?</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5D0"/>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r>
              <a:tr h="908050">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l" defTabSz="0" rtl="0" eaLnBrk="1"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Faaliyetten ziyade bir sonucu mu somutlaştırmakta?</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5D0"/>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r>
              <a:tr h="952500">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l" defTabSz="0" rtl="0" eaLnBrk="1"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Hedefin gerçekleştirileceği bir zaman belirlenmiş mi?</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5D0"/>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3DA"/>
                    </a:solidFill>
                  </a:tcPr>
                </a:tc>
              </a:tr>
              <a:tr h="952500">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l" defTabSz="0" rtl="0" eaLnBrk="1"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rPr>
                        <a:t>Hedeften sorumlu olacaklar belirlenmiş mi?</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6D5D0"/>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E6E3DA"/>
                    </a:solidFill>
                  </a:tcPr>
                </a:tc>
              </a:tr>
            </a:tbl>
          </a:graphicData>
        </a:graphic>
      </p:graphicFrame>
    </p:spTree>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
          <p:cNvSpPr>
            <a:spLocks noGrp="1" noChangeArrowheads="1"/>
          </p:cNvSpPr>
          <p:nvPr>
            <p:ph type="title"/>
          </p:nvPr>
        </p:nvSpPr>
        <p:spPr/>
        <p:txBody>
          <a:bodyPr/>
          <a:lstStyle/>
          <a:p>
            <a:pPr eaLnBrk="1">
              <a:defRPr/>
            </a:pPr>
            <a:r>
              <a:rPr lang="tr-TR" altLang="tr-TR" smtClean="0"/>
              <a:t>HEDEF ÖRNEKLERİ</a:t>
            </a:r>
          </a:p>
        </p:txBody>
      </p:sp>
      <p:sp>
        <p:nvSpPr>
          <p:cNvPr id="95235" name="Rectangle 2"/>
          <p:cNvSpPr>
            <a:spLocks noGrp="1" noChangeArrowheads="1"/>
          </p:cNvSpPr>
          <p:nvPr>
            <p:ph type="body" idx="1"/>
          </p:nvPr>
        </p:nvSpPr>
        <p:spPr>
          <a:xfrm>
            <a:off x="508000" y="3035300"/>
            <a:ext cx="11988800" cy="6018213"/>
          </a:xfrm>
        </p:spPr>
        <p:txBody>
          <a:bodyPr/>
          <a:lstStyle/>
          <a:p>
            <a:pPr marL="419100" indent="-419100" eaLnBrk="1">
              <a:lnSpc>
                <a:spcPct val="120000"/>
              </a:lnSpc>
              <a:buSzPct val="65000"/>
              <a:buFont typeface="Zapf Dingbats" pitchFamily="1" charset="2"/>
              <a:buBlip>
                <a:blip r:embed="rId2"/>
              </a:buBlip>
              <a:defRPr/>
            </a:pPr>
            <a:r>
              <a:rPr lang="tr-TR" altLang="tr-TR" smtClean="0"/>
              <a:t>Yetki alanı içerisindeki kanalizasyon altyapısının %45</a:t>
            </a:r>
            <a:r>
              <a:rPr lang="tr-TR" altLang="en-US" smtClean="0"/>
              <a:t>’</a:t>
            </a:r>
            <a:r>
              <a:rPr lang="tr-TR" altLang="tr-TR" smtClean="0"/>
              <a:t>i 5 yıl içerisinde yenilenecektir</a:t>
            </a:r>
          </a:p>
          <a:p>
            <a:pPr marL="419100" indent="-419100" eaLnBrk="1">
              <a:lnSpc>
                <a:spcPct val="120000"/>
              </a:lnSpc>
              <a:buSzPct val="65000"/>
              <a:buFont typeface="Zapf Dingbats" pitchFamily="1" charset="2"/>
              <a:buBlip>
                <a:blip r:embed="rId2"/>
              </a:buBlip>
              <a:defRPr/>
            </a:pPr>
            <a:r>
              <a:rPr lang="tr-TR" altLang="tr-TR" smtClean="0"/>
              <a:t>Kişi başına düşen yeşil alan miktarı her yıl %3 oranında artırılacaktır</a:t>
            </a:r>
          </a:p>
          <a:p>
            <a:pPr marL="419100" indent="-419100" eaLnBrk="1">
              <a:lnSpc>
                <a:spcPct val="120000"/>
              </a:lnSpc>
              <a:buSzPct val="65000"/>
              <a:buFont typeface="Zapf Dingbats" pitchFamily="1" charset="2"/>
              <a:buBlip>
                <a:blip r:embed="rId2"/>
              </a:buBlip>
              <a:defRPr/>
            </a:pPr>
            <a:r>
              <a:rPr lang="tr-TR" altLang="tr-TR" smtClean="0"/>
              <a:t>Mevcut kara noktaların yarısı beş yıl içerisinde yok edilecektir</a:t>
            </a:r>
          </a:p>
          <a:p>
            <a:pPr marL="419100" indent="-419100" eaLnBrk="1">
              <a:lnSpc>
                <a:spcPct val="120000"/>
              </a:lnSpc>
              <a:buSzPct val="65000"/>
              <a:buFont typeface="Zapf Dingbats" pitchFamily="1" charset="2"/>
              <a:buBlip>
                <a:blip r:embed="rId2"/>
              </a:buBlip>
              <a:defRPr/>
            </a:pPr>
            <a:r>
              <a:rPr lang="tr-TR" altLang="tr-TR" smtClean="0"/>
              <a:t>Sağlık hizmetlerinin kalitesini artırmak</a:t>
            </a:r>
          </a:p>
        </p:txBody>
      </p:sp>
    </p:spTree>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
          <p:cNvSpPr>
            <a:spLocks noGrp="1" noChangeArrowheads="1"/>
          </p:cNvSpPr>
          <p:nvPr>
            <p:ph type="title"/>
          </p:nvPr>
        </p:nvSpPr>
        <p:spPr>
          <a:xfrm>
            <a:off x="508000" y="596900"/>
            <a:ext cx="11987213" cy="1905000"/>
          </a:xfrm>
        </p:spPr>
        <p:txBody>
          <a:bodyPr/>
          <a:lstStyle/>
          <a:p>
            <a:pPr eaLnBrk="1">
              <a:defRPr/>
            </a:pPr>
            <a:r>
              <a:rPr lang="tr-TR" altLang="tr-TR" smtClean="0"/>
              <a:t>STRATEJİLER</a:t>
            </a:r>
          </a:p>
        </p:txBody>
      </p:sp>
      <p:sp>
        <p:nvSpPr>
          <p:cNvPr id="96259" name="Rectangle 2"/>
          <p:cNvSpPr>
            <a:spLocks noGrp="1" noChangeArrowheads="1"/>
          </p:cNvSpPr>
          <p:nvPr>
            <p:ph type="body" idx="1"/>
          </p:nvPr>
        </p:nvSpPr>
        <p:spPr>
          <a:xfrm>
            <a:off x="508000" y="3035300"/>
            <a:ext cx="11987213" cy="5727700"/>
          </a:xfrm>
        </p:spPr>
        <p:txBody>
          <a:bodyPr/>
          <a:lstStyle/>
          <a:p>
            <a:pPr marL="419100" indent="-419100" eaLnBrk="1">
              <a:buSzPct val="65000"/>
              <a:buFont typeface="Zapf Dingbats" pitchFamily="1" charset="2"/>
              <a:buBlip>
                <a:blip r:embed="rId3"/>
              </a:buBlip>
              <a:defRPr/>
            </a:pPr>
            <a:r>
              <a:rPr lang="tr-TR" altLang="tr-TR" smtClean="0"/>
              <a:t>Sonuçları elde etme yolları/yöntemleri</a:t>
            </a:r>
          </a:p>
          <a:p>
            <a:pPr marL="419100" indent="-419100" eaLnBrk="1">
              <a:buSzPct val="65000"/>
              <a:buFont typeface="Zapf Dingbats" pitchFamily="1" charset="2"/>
              <a:buBlip>
                <a:blip r:embed="rId3"/>
              </a:buBlip>
              <a:defRPr/>
            </a:pPr>
            <a:r>
              <a:rPr lang="tr-TR" altLang="tr-TR" smtClean="0"/>
              <a:t>Amaca veya hedefe ya da her ikisine odaklanabilir</a:t>
            </a:r>
          </a:p>
          <a:p>
            <a:pPr marL="419100" indent="-419100" eaLnBrk="1">
              <a:buSzPct val="65000"/>
              <a:buFont typeface="Zapf Dingbats" pitchFamily="1" charset="2"/>
              <a:buBlip>
                <a:blip r:embed="rId3"/>
              </a:buBlip>
              <a:defRPr/>
            </a:pPr>
            <a:r>
              <a:rPr lang="tr-TR" altLang="tr-TR" smtClean="0"/>
              <a:t>Faaliyetler ile bütçeye bağlantı oluşturur</a:t>
            </a:r>
          </a:p>
          <a:p>
            <a:pPr marL="419100" indent="-419100" eaLnBrk="1">
              <a:buSzPct val="65000"/>
              <a:buFont typeface="Zapf Dingbats" pitchFamily="1" charset="2"/>
              <a:buBlip>
                <a:blip r:embed="rId3"/>
              </a:buBlip>
              <a:defRPr/>
            </a:pPr>
            <a:r>
              <a:rPr lang="tr-TR" altLang="tr-TR" smtClean="0"/>
              <a:t>Liste ya da hikaye şeklinde de olabilir</a:t>
            </a:r>
          </a:p>
        </p:txBody>
      </p:sp>
    </p:spTree>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p:cNvSpPr>
            <a:spLocks noGrp="1" noChangeArrowheads="1"/>
          </p:cNvSpPr>
          <p:nvPr>
            <p:ph type="title"/>
          </p:nvPr>
        </p:nvSpPr>
        <p:spPr>
          <a:xfrm>
            <a:off x="508000" y="596900"/>
            <a:ext cx="11987213" cy="1905000"/>
          </a:xfrm>
        </p:spPr>
        <p:txBody>
          <a:bodyPr/>
          <a:lstStyle/>
          <a:p>
            <a:pPr eaLnBrk="1">
              <a:defRPr/>
            </a:pPr>
            <a:r>
              <a:rPr lang="tr-TR" altLang="tr-TR" smtClean="0"/>
              <a:t>STRATEJİ ÖRNEKLERİ</a:t>
            </a:r>
          </a:p>
        </p:txBody>
      </p:sp>
      <p:sp>
        <p:nvSpPr>
          <p:cNvPr id="97283" name="Rectangle 2"/>
          <p:cNvSpPr>
            <a:spLocks noGrp="1" noChangeArrowheads="1"/>
          </p:cNvSpPr>
          <p:nvPr>
            <p:ph type="body" idx="1"/>
          </p:nvPr>
        </p:nvSpPr>
        <p:spPr>
          <a:xfrm>
            <a:off x="508000" y="3035300"/>
            <a:ext cx="11987213" cy="5727700"/>
          </a:xfrm>
        </p:spPr>
        <p:txBody>
          <a:bodyPr/>
          <a:lstStyle/>
          <a:p>
            <a:pPr marL="419100" indent="-419100" eaLnBrk="1">
              <a:buSzPct val="65000"/>
              <a:buFont typeface="Zapf Dingbats" pitchFamily="1" charset="2"/>
              <a:buBlip>
                <a:blip r:embed="rId2"/>
              </a:buBlip>
              <a:defRPr/>
            </a:pPr>
            <a:r>
              <a:rPr lang="tr-TR" altLang="tr-TR" smtClean="0"/>
              <a:t>Evlilik ormanı</a:t>
            </a:r>
          </a:p>
          <a:p>
            <a:pPr marL="419100" indent="-419100" eaLnBrk="1">
              <a:buSzPct val="65000"/>
              <a:buFont typeface="Zapf Dingbats" pitchFamily="1" charset="2"/>
              <a:buBlip>
                <a:blip r:embed="rId2"/>
              </a:buBlip>
              <a:defRPr/>
            </a:pPr>
            <a:r>
              <a:rPr lang="tr-TR" altLang="tr-TR" smtClean="0"/>
              <a:t>İnşaat ruhsatlarında yeşil alan oranı</a:t>
            </a:r>
          </a:p>
          <a:p>
            <a:pPr marL="419100" indent="-419100" eaLnBrk="1">
              <a:buSzPct val="65000"/>
              <a:buFont typeface="Zapf Dingbats" pitchFamily="1" charset="2"/>
              <a:buBlip>
                <a:blip r:embed="rId2"/>
              </a:buBlip>
              <a:defRPr/>
            </a:pPr>
            <a:r>
              <a:rPr lang="tr-TR" altLang="tr-TR" smtClean="0"/>
              <a:t>Hastane inşaatlarında KÖİ oranı</a:t>
            </a:r>
          </a:p>
          <a:p>
            <a:pPr marL="419100" indent="-419100" eaLnBrk="1">
              <a:buSzPct val="65000"/>
              <a:buFont typeface="Zapf Dingbats" pitchFamily="1" charset="2"/>
              <a:buBlip>
                <a:blip r:embed="rId2"/>
              </a:buBlip>
              <a:defRPr/>
            </a:pPr>
            <a:r>
              <a:rPr lang="tr-TR" altLang="tr-TR" smtClean="0"/>
              <a:t>Performans bazlı insan kaynakları yönetim sistemini kurmak</a:t>
            </a:r>
          </a:p>
        </p:txBody>
      </p:sp>
    </p:spTree>
  </p:cSld>
  <p:clrMapOvr>
    <a:masterClrMapping/>
  </p:clrMapOvr>
  <p:transition spd="med"/>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Grp="1" noChangeArrowheads="1"/>
          </p:cNvSpPr>
          <p:nvPr>
            <p:ph type="title"/>
          </p:nvPr>
        </p:nvSpPr>
        <p:spPr>
          <a:xfrm>
            <a:off x="508000" y="596900"/>
            <a:ext cx="11987213" cy="1905000"/>
          </a:xfrm>
        </p:spPr>
        <p:txBody>
          <a:bodyPr/>
          <a:lstStyle/>
          <a:p>
            <a:pPr eaLnBrk="1">
              <a:defRPr/>
            </a:pPr>
            <a:r>
              <a:rPr lang="tr-TR" altLang="tr-TR" smtClean="0"/>
              <a:t>FAALİYETLER</a:t>
            </a:r>
          </a:p>
        </p:txBody>
      </p:sp>
      <p:sp>
        <p:nvSpPr>
          <p:cNvPr id="98307" name="Rectangle 2"/>
          <p:cNvSpPr>
            <a:spLocks noGrp="1" noChangeArrowheads="1"/>
          </p:cNvSpPr>
          <p:nvPr>
            <p:ph type="body" idx="1"/>
          </p:nvPr>
        </p:nvSpPr>
        <p:spPr>
          <a:xfrm>
            <a:off x="508000" y="3035300"/>
            <a:ext cx="11987213" cy="5727700"/>
          </a:xfrm>
        </p:spPr>
        <p:txBody>
          <a:bodyPr/>
          <a:lstStyle/>
          <a:p>
            <a:pPr marL="419100" indent="-419100" eaLnBrk="1">
              <a:lnSpc>
                <a:spcPct val="150000"/>
              </a:lnSpc>
              <a:spcBef>
                <a:spcPts val="1200"/>
              </a:spcBef>
              <a:buSzPct val="65000"/>
              <a:buFont typeface="Zapf Dingbats" pitchFamily="1" charset="2"/>
              <a:buBlip>
                <a:blip r:embed="rId2"/>
              </a:buBlip>
              <a:defRPr/>
            </a:pPr>
            <a:r>
              <a:rPr lang="tr-TR" altLang="tr-TR" smtClean="0"/>
              <a:t>Hedef ve stratejilerle uyumlu olmalıdır</a:t>
            </a:r>
          </a:p>
          <a:p>
            <a:pPr marL="419100" indent="-419100" eaLnBrk="1">
              <a:lnSpc>
                <a:spcPct val="150000"/>
              </a:lnSpc>
              <a:spcBef>
                <a:spcPts val="1200"/>
              </a:spcBef>
              <a:buSzPct val="65000"/>
              <a:buFont typeface="Zapf Dingbats" pitchFamily="1" charset="2"/>
              <a:buBlip>
                <a:blip r:embed="rId2"/>
              </a:buBlip>
              <a:defRPr/>
            </a:pPr>
            <a:r>
              <a:rPr lang="tr-TR" altLang="tr-TR" smtClean="0"/>
              <a:t>Faaliyetlerin stratejik planda bulunma zorunluluğu bulunmamaktadır</a:t>
            </a:r>
          </a:p>
          <a:p>
            <a:pPr marL="419100" indent="-419100" eaLnBrk="1">
              <a:lnSpc>
                <a:spcPct val="150000"/>
              </a:lnSpc>
              <a:spcBef>
                <a:spcPts val="1200"/>
              </a:spcBef>
              <a:buSzPct val="65000"/>
              <a:buFont typeface="Zapf Dingbats" pitchFamily="1" charset="2"/>
              <a:buBlip>
                <a:blip r:embed="rId2"/>
              </a:buBlip>
              <a:defRPr/>
            </a:pPr>
            <a:r>
              <a:rPr lang="tr-TR" altLang="tr-TR" smtClean="0"/>
              <a:t>Sahiplik ve sorumluluklar belirlenmeli</a:t>
            </a:r>
          </a:p>
          <a:p>
            <a:pPr marL="419100" indent="-419100" eaLnBrk="1">
              <a:lnSpc>
                <a:spcPct val="150000"/>
              </a:lnSpc>
              <a:spcBef>
                <a:spcPts val="1200"/>
              </a:spcBef>
              <a:buSzPct val="65000"/>
              <a:buFont typeface="Zapf Dingbats" pitchFamily="1" charset="2"/>
              <a:buBlip>
                <a:blip r:embed="rId2"/>
              </a:buBlip>
              <a:defRPr/>
            </a:pPr>
            <a:r>
              <a:rPr lang="tr-TR" altLang="tr-TR" smtClean="0"/>
              <a:t>Faaliyetler birbirlerini tekrar eden düzenli işler de olabilir, belirli bir zamanı kapsayan  projeler de olabilir</a:t>
            </a:r>
          </a:p>
        </p:txBody>
      </p:sp>
    </p:spTree>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
          <p:cNvSpPr>
            <a:spLocks noGrp="1" noChangeArrowheads="1"/>
          </p:cNvSpPr>
          <p:nvPr>
            <p:ph type="title"/>
          </p:nvPr>
        </p:nvSpPr>
        <p:spPr>
          <a:xfrm>
            <a:off x="508000" y="596900"/>
            <a:ext cx="11987213" cy="1905000"/>
          </a:xfrm>
        </p:spPr>
        <p:txBody>
          <a:bodyPr/>
          <a:lstStyle/>
          <a:p>
            <a:pPr eaLnBrk="1">
              <a:defRPr/>
            </a:pPr>
            <a:r>
              <a:rPr lang="tr-TR" altLang="tr-TR" dirty="0" smtClean="0"/>
              <a:t>AMAÇ, HEDEF, GÖSTERGE VE FAALİYET </a:t>
            </a:r>
            <a:r>
              <a:rPr lang="tr-TR" altLang="tr-TR" dirty="0" smtClean="0"/>
              <a:t>FORMU</a:t>
            </a:r>
          </a:p>
        </p:txBody>
      </p:sp>
      <p:graphicFrame>
        <p:nvGraphicFramePr>
          <p:cNvPr id="126978" name="Group 2"/>
          <p:cNvGraphicFramePr>
            <a:graphicFrameLocks noGrp="1"/>
          </p:cNvGraphicFramePr>
          <p:nvPr>
            <p:extLst>
              <p:ext uri="{D42A27DB-BD31-4B8C-83A1-F6EECF244321}">
                <p14:modId xmlns:p14="http://schemas.microsoft.com/office/powerpoint/2010/main" val="3089679376"/>
              </p:ext>
            </p:extLst>
          </p:nvPr>
        </p:nvGraphicFramePr>
        <p:xfrm>
          <a:off x="309712" y="2644552"/>
          <a:ext cx="12542837" cy="6867528"/>
        </p:xfrm>
        <a:graphic>
          <a:graphicData uri="http://schemas.openxmlformats.org/drawingml/2006/table">
            <a:tbl>
              <a:tblPr/>
              <a:tblGrid>
                <a:gridCol w="1962150"/>
                <a:gridCol w="1195387"/>
                <a:gridCol w="1497013"/>
                <a:gridCol w="1639887"/>
                <a:gridCol w="2111375"/>
                <a:gridCol w="1490663"/>
                <a:gridCol w="1054100"/>
                <a:gridCol w="1592262"/>
              </a:tblGrid>
              <a:tr h="954088">
                <a:tc>
                  <a:txBody>
                    <a:bodyPr/>
                    <a:lstStyle/>
                    <a:p>
                      <a:pPr marL="0" marR="0" lvl="0" indent="0" algn="l" defTabSz="0" rtl="0" eaLnBrk="1" fontAlgn="base" latinLnBrk="0" hangingPunct="0">
                        <a:lnSpc>
                          <a:spcPct val="100000"/>
                        </a:lnSpc>
                        <a:spcBef>
                          <a:spcPct val="0"/>
                        </a:spcBef>
                        <a:spcAft>
                          <a:spcPct val="0"/>
                        </a:spcAft>
                        <a:buClrTx/>
                        <a:buSzTx/>
                        <a:buFontTx/>
                        <a:buNone/>
                        <a:tabLst/>
                      </a:pPr>
                      <a:r>
                        <a:rPr kumimoji="0" lang="tr-TR" altLang="tr-TR" sz="2000" b="0" i="0" u="none" strike="noStrike" kern="1200" cap="none" normalizeH="0" baseline="0" dirty="0" smtClean="0">
                          <a:ln>
                            <a:noFill/>
                          </a:ln>
                          <a:solidFill>
                            <a:srgbClr val="FFFFFF"/>
                          </a:solidFill>
                          <a:effectLst>
                            <a:outerShdw blurRad="38100" dist="38100" dir="2700000" algn="tl">
                              <a:srgbClr val="C0C0C0"/>
                            </a:outerShdw>
                          </a:effectLst>
                          <a:latin typeface="Avenir Next Medium" pitchFamily="1" charset="0"/>
                          <a:ea typeface="MS PGothic" pitchFamily="34" charset="-128"/>
                          <a:cs typeface="+mn-cs"/>
                          <a:sym typeface="Avenir Next Medium" pitchFamily="1" charset="0"/>
                        </a:rPr>
                        <a:t>AMAÇ:</a:t>
                      </a:r>
                      <a:endParaRPr kumimoji="0" lang="tr-TR" altLang="tr-TR" sz="2000" b="0" i="0" u="none" strike="noStrike" kern="1200" cap="none" normalizeH="0" baseline="0" dirty="0" smtClean="0">
                        <a:ln>
                          <a:noFill/>
                        </a:ln>
                        <a:solidFill>
                          <a:srgbClr val="FFFFFF"/>
                        </a:solidFill>
                        <a:effectLst>
                          <a:outerShdw blurRad="38100" dist="38100" dir="2700000" algn="tl">
                            <a:srgbClr val="C0C0C0"/>
                          </a:outerShdw>
                        </a:effectLst>
                        <a:latin typeface="Avenir Next Medium" pitchFamily="1" charset="0"/>
                        <a:ea typeface="MS PGothic" pitchFamily="34" charset="-128"/>
                        <a:cs typeface="+mn-cs"/>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blipFill dpi="0" rotWithShape="0">
                      <a:blip r:embed="rId2"/>
                      <a:srcRect/>
                      <a:tile tx="0" ty="0" sx="100000" sy="100000" flip="none" algn="tl"/>
                    </a:blip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1500" b="0" i="0" u="none" strike="noStrike" cap="none" normalizeH="0" baseline="0" dirty="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blipFill dpi="0" rotWithShape="0">
                      <a:blip r:embed="rId2"/>
                      <a:srcRect/>
                      <a:tile tx="0" ty="0" sx="100000" sy="100000" flip="none" algn="tl"/>
                    </a:blip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15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blipFill dpi="0" rotWithShape="0">
                      <a:blip r:embed="rId2"/>
                      <a:srcRect/>
                      <a:tile tx="0" ty="0" sx="100000" sy="100000" flip="none" algn="tl"/>
                    </a:blip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15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blipFill dpi="0" rotWithShape="0">
                      <a:blip r:embed="rId2"/>
                      <a:srcRect/>
                      <a:tile tx="0" ty="0" sx="100000" sy="100000" flip="none" algn="tl"/>
                    </a:blip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15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blipFill dpi="0" rotWithShape="0">
                      <a:blip r:embed="rId2"/>
                      <a:srcRect/>
                      <a:tile tx="0" ty="0" sx="100000" sy="100000" flip="none" algn="tl"/>
                    </a:blip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15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blipFill dpi="0" rotWithShape="0">
                      <a:blip r:embed="rId2"/>
                      <a:srcRect/>
                      <a:tile tx="0" ty="0" sx="100000" sy="100000" flip="none" algn="tl"/>
                    </a:blip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15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blipFill dpi="0" rotWithShape="0">
                      <a:blip r:embed="rId2"/>
                      <a:srcRect/>
                      <a:tile tx="0" ty="0" sx="100000" sy="100000" flip="none" algn="tl"/>
                    </a:blip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1500" b="0" i="0" u="none" strike="noStrike" cap="none" normalizeH="0" baseline="0" dirty="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blipFill dpi="0" rotWithShape="0">
                      <a:blip r:embed="rId2"/>
                      <a:srcRect/>
                      <a:tile tx="0" ty="0" sx="100000" sy="100000" flip="none" algn="tl"/>
                    </a:blipFill>
                  </a:tcPr>
                </a:tc>
              </a:tr>
              <a:tr h="954088">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l" defTabSz="0" rtl="0" eaLnBrk="1"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HEDEF:</a:t>
                      </a:r>
                      <a:endParaRPr kumimoji="0" lang="tr-TR" altLang="tr-TR" sz="3000" b="0" i="0" u="none" strike="noStrike" cap="none" normalizeH="0" baseline="0" dirty="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15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15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15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15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15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15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1500" b="0" i="0" u="none" strike="noStrike" cap="none" normalizeH="0" baseline="0" dirty="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blipFill dpi="0" rotWithShape="0">
                      <a:blip r:embed="rId2"/>
                      <a:srcRect/>
                      <a:tile tx="0" ty="0" sx="100000" sy="100000" flip="none" algn="tl"/>
                    </a:blipFill>
                  </a:tcPr>
                </a:tc>
              </a:tr>
              <a:tr h="954088">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l" defTabSz="0" rtl="0" eaLnBrk="1"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PERFORMANS KRİTERİ:</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15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15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15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15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15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15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blipFill dpi="0" rotWithShape="0">
                      <a:blip r:embed="rId2"/>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tr-TR" altLang="tr-TR" sz="15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blipFill dpi="0" rotWithShape="0">
                      <a:blip r:embed="rId2"/>
                      <a:srcRect/>
                      <a:tile tx="0" ty="0" sx="100000" sy="100000" flip="none" algn="tl"/>
                    </a:blipFill>
                  </a:tcPr>
                </a:tc>
              </a:tr>
              <a:tr h="1143000">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l" defTabSz="0" rtl="0" eaLnBrk="1" fontAlgn="base" latinLnBrk="0" hangingPunct="0">
                        <a:lnSpc>
                          <a:spcPct val="100000"/>
                        </a:lnSpc>
                        <a:spcBef>
                          <a:spcPct val="0"/>
                        </a:spcBef>
                        <a:spcAft>
                          <a:spcPct val="0"/>
                        </a:spcAft>
                        <a:buClrTx/>
                        <a:buSzTx/>
                        <a:buFontTx/>
                        <a:buNone/>
                        <a:tabLst/>
                      </a:pPr>
                      <a:endParaRPr kumimoji="0" lang="tr-TR" altLang="tr-TR" sz="15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w="38100" cap="flat" cmpd="sng" algn="ctr">
                      <a:solidFill>
                        <a:srgbClr val="BDBBB3"/>
                      </a:solidFill>
                      <a:prstDash val="solid"/>
                      <a:miter lim="0"/>
                      <a:headEnd type="none" w="med" len="med"/>
                      <a:tailEnd type="none" w="med" len="med"/>
                    </a:lnR>
                    <a:lnT>
                      <a:noFill/>
                    </a:lnT>
                    <a:lnB>
                      <a:noFill/>
                    </a:lnB>
                    <a:lnTlToBr>
                      <a:noFill/>
                    </a:lnTlToBr>
                    <a:lnBlToTr>
                      <a:noFill/>
                    </a:lnBlToTr>
                    <a:blipFill dpi="0" rotWithShape="0">
                      <a:blip r:embed="rId3"/>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İSİM</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38100" cap="flat" cmpd="sng" algn="ctr">
                      <a:solidFill>
                        <a:srgbClr val="BDBBB3"/>
                      </a:solidFill>
                      <a:prstDash val="solid"/>
                      <a:miter lim="0"/>
                      <a:headEnd type="none" w="med" len="med"/>
                      <a:tailEnd type="none" w="med" len="med"/>
                    </a:lnL>
                    <a:lnR w="38100" cap="flat" cmpd="sng" algn="ctr">
                      <a:solidFill>
                        <a:srgbClr val="BDBBB3"/>
                      </a:solidFill>
                      <a:prstDash val="solid"/>
                      <a:miter lim="0"/>
                      <a:headEnd type="none" w="med" len="med"/>
                      <a:tailEnd type="none" w="med" len="med"/>
                    </a:lnR>
                    <a:lnT>
                      <a:noFill/>
                    </a:lnT>
                    <a:lnB>
                      <a:noFill/>
                    </a:lnB>
                    <a:lnTlToBr>
                      <a:noFill/>
                    </a:lnTlToBr>
                    <a:lnBlToTr>
                      <a:noFill/>
                    </a:lnBlToTr>
                    <a:blipFill dpi="0" rotWithShape="0">
                      <a:blip r:embed="rId3"/>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SORUMLU BİRİM</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38100" cap="flat" cmpd="sng" algn="ctr">
                      <a:solidFill>
                        <a:srgbClr val="BDBBB3"/>
                      </a:solidFill>
                      <a:prstDash val="solid"/>
                      <a:miter lim="0"/>
                      <a:headEnd type="none" w="med" len="med"/>
                      <a:tailEnd type="none" w="med" len="med"/>
                    </a:lnL>
                    <a:lnR w="38100" cap="flat" cmpd="sng" algn="ctr">
                      <a:solidFill>
                        <a:srgbClr val="BDBBB3"/>
                      </a:solidFill>
                      <a:prstDash val="solid"/>
                      <a:miter lim="0"/>
                      <a:headEnd type="none" w="med" len="med"/>
                      <a:tailEnd type="none" w="med" len="med"/>
                    </a:lnR>
                    <a:lnT>
                      <a:noFill/>
                    </a:lnT>
                    <a:lnB>
                      <a:noFill/>
                    </a:lnB>
                    <a:lnTlToBr>
                      <a:noFill/>
                    </a:lnTlToBr>
                    <a:lnBlToTr>
                      <a:noFill/>
                    </a:lnBlToTr>
                    <a:blipFill dpi="0" rotWithShape="0">
                      <a:blip r:embed="rId3"/>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İŞBİRLİĞİ YAPILACAK BİRİM</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38100" cap="flat" cmpd="sng" algn="ctr">
                      <a:solidFill>
                        <a:srgbClr val="BDBBB3"/>
                      </a:solidFill>
                      <a:prstDash val="solid"/>
                      <a:miter lim="0"/>
                      <a:headEnd type="none" w="med" len="med"/>
                      <a:tailEnd type="none" w="med" len="med"/>
                    </a:lnL>
                    <a:lnR w="38100" cap="flat" cmpd="sng" algn="ctr">
                      <a:solidFill>
                        <a:srgbClr val="BDBBB3"/>
                      </a:solidFill>
                      <a:prstDash val="solid"/>
                      <a:miter lim="0"/>
                      <a:headEnd type="none" w="med" len="med"/>
                      <a:tailEnd type="none" w="med" len="med"/>
                    </a:lnR>
                    <a:lnT>
                      <a:noFill/>
                    </a:lnT>
                    <a:lnB>
                      <a:noFill/>
                    </a:lnB>
                    <a:lnTlToBr>
                      <a:noFill/>
                    </a:lnTlToBr>
                    <a:lnBlToTr>
                      <a:noFill/>
                    </a:lnBlToTr>
                    <a:blipFill dpi="0" rotWithShape="0">
                      <a:blip r:embed="rId3"/>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TAMAMLANMA ZAMANI</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38100" cap="flat" cmpd="sng" algn="ctr">
                      <a:solidFill>
                        <a:srgbClr val="BDBBB3"/>
                      </a:solidFill>
                      <a:prstDash val="solid"/>
                      <a:miter lim="0"/>
                      <a:headEnd type="none" w="med" len="med"/>
                      <a:tailEnd type="none" w="med" len="med"/>
                    </a:lnL>
                    <a:lnR w="38100" cap="flat" cmpd="sng" algn="ctr">
                      <a:solidFill>
                        <a:srgbClr val="BDBBB3"/>
                      </a:solidFill>
                      <a:prstDash val="solid"/>
                      <a:miter lim="0"/>
                      <a:headEnd type="none" w="med" len="med"/>
                      <a:tailEnd type="none" w="med" len="med"/>
                    </a:lnR>
                    <a:lnT>
                      <a:noFill/>
                    </a:lnT>
                    <a:lnB>
                      <a:noFill/>
                    </a:lnB>
                    <a:lnTlToBr>
                      <a:noFill/>
                    </a:lnTlToBr>
                    <a:lnBlToTr>
                      <a:noFill/>
                    </a:lnBlToTr>
                    <a:blipFill dpi="0" rotWithShape="0">
                      <a:blip r:embed="rId3"/>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ÇIKTILAR</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38100" cap="flat" cmpd="sng" algn="ctr">
                      <a:solidFill>
                        <a:srgbClr val="BDBBB3"/>
                      </a:solidFill>
                      <a:prstDash val="solid"/>
                      <a:miter lim="0"/>
                      <a:headEnd type="none" w="med" len="med"/>
                      <a:tailEnd type="none" w="med" len="med"/>
                    </a:lnL>
                    <a:lnR w="38100" cap="flat" cmpd="sng" algn="ctr">
                      <a:solidFill>
                        <a:srgbClr val="BDBBB3"/>
                      </a:solidFill>
                      <a:prstDash val="solid"/>
                      <a:miter lim="0"/>
                      <a:headEnd type="none" w="med" len="med"/>
                      <a:tailEnd type="none" w="med" len="med"/>
                    </a:lnR>
                    <a:lnT>
                      <a:noFill/>
                    </a:lnT>
                    <a:lnB>
                      <a:noFill/>
                    </a:lnB>
                    <a:lnTlToBr>
                      <a:noFill/>
                    </a:lnTlToBr>
                    <a:lnBlToTr>
                      <a:noFill/>
                    </a:lnBlToTr>
                    <a:blipFill dpi="0" rotWithShape="0">
                      <a:blip r:embed="rId3"/>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BÜTÇE</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38100" cap="flat" cmpd="sng" algn="ctr">
                      <a:solidFill>
                        <a:srgbClr val="BDBBB3"/>
                      </a:solidFill>
                      <a:prstDash val="solid"/>
                      <a:miter lim="0"/>
                      <a:headEnd type="none" w="med" len="med"/>
                      <a:tailEnd type="none" w="med" len="med"/>
                    </a:lnL>
                    <a:lnR w="38100" cap="flat" cmpd="sng" algn="ctr">
                      <a:solidFill>
                        <a:srgbClr val="BDBBB3"/>
                      </a:solidFill>
                      <a:prstDash val="solid"/>
                      <a:miter lim="0"/>
                      <a:headEnd type="none" w="med" len="med"/>
                      <a:tailEnd type="none" w="med" len="med"/>
                    </a:lnR>
                    <a:lnT>
                      <a:noFill/>
                    </a:lnT>
                    <a:lnB>
                      <a:noFill/>
                    </a:lnB>
                    <a:lnTlToBr>
                      <a:noFill/>
                    </a:lnTlToBr>
                    <a:lnBlToTr>
                      <a:noFill/>
                    </a:lnBlToTr>
                    <a:blipFill dpi="0" rotWithShape="0">
                      <a:blip r:embed="rId3"/>
                      <a:srcRect/>
                      <a:tile tx="0" ty="0" sx="100000" sy="100000" flip="none" algn="tl"/>
                    </a:blipFill>
                  </a:tcPr>
                </a:tc>
                <a:tc>
                  <a:txBody>
                    <a:bodyPr/>
                    <a:lstStyle>
                      <a:lvl1pPr algn="l" defTabSz="0" eaLnBrk="0">
                        <a:spcBef>
                          <a:spcPts val="4200"/>
                        </a:spcBef>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outerShdw blurRad="38100" dist="38100" dir="2700000" algn="tl">
                              <a:srgbClr val="C0C0C0"/>
                            </a:outerShdw>
                          </a:effectLst>
                          <a:latin typeface="Avenir Next Medium" pitchFamily="1" charset="0"/>
                          <a:ea typeface="MS PGothic" pitchFamily="34" charset="-128"/>
                          <a:sym typeface="Avenir Next Medium" pitchFamily="1" charset="0"/>
                        </a:rPr>
                        <a:t>GÖRÜŞLER</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w="38100" cap="flat" cmpd="sng" algn="ctr">
                      <a:solidFill>
                        <a:srgbClr val="BDBBB3"/>
                      </a:solidFill>
                      <a:prstDash val="solid"/>
                      <a:miter lim="0"/>
                      <a:headEnd type="none" w="med" len="med"/>
                      <a:tailEnd type="none" w="med" len="med"/>
                    </a:lnL>
                    <a:lnR>
                      <a:noFill/>
                    </a:lnR>
                    <a:lnT>
                      <a:noFill/>
                    </a:lnT>
                    <a:lnB>
                      <a:noFill/>
                    </a:lnB>
                    <a:lnTlToBr>
                      <a:noFill/>
                    </a:lnTlToBr>
                    <a:lnBlToTr>
                      <a:noFill/>
                    </a:lnBlToTr>
                    <a:blipFill dpi="0" rotWithShape="0">
                      <a:blip r:embed="rId3"/>
                      <a:srcRect/>
                      <a:tile tx="0" ty="0" sx="100000" sy="100000" flip="none" algn="tl"/>
                    </a:blipFill>
                  </a:tcPr>
                </a:tc>
              </a:tr>
              <a:tr h="954088">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l" defTabSz="0" rtl="0" eaLnBrk="1" fontAlgn="base" latinLnBrk="0" hangingPunct="0">
                        <a:lnSpc>
                          <a:spcPct val="100000"/>
                        </a:lnSpc>
                        <a:spcBef>
                          <a:spcPct val="0"/>
                        </a:spcBef>
                        <a:spcAft>
                          <a:spcPct val="0"/>
                        </a:spcAft>
                        <a:buClrTx/>
                        <a:buSzTx/>
                        <a:buFontTx/>
                        <a:buNone/>
                        <a:tabLst>
                          <a:tab pos="1181100" algn="l"/>
                        </a:tabLst>
                      </a:pPr>
                      <a:r>
                        <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rPr>
                        <a:t>Faaliyet</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15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a:noFill/>
                    </a:lnL>
                    <a:lnR>
                      <a:noFill/>
                    </a:lnR>
                    <a:lnT>
                      <a:noFill/>
                    </a:lnT>
                    <a:lnB>
                      <a:noFill/>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15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a:noFill/>
                    </a:lnL>
                    <a:lnR>
                      <a:noFill/>
                    </a:lnR>
                    <a:lnT>
                      <a:noFill/>
                    </a:lnT>
                    <a:lnB>
                      <a:noFill/>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15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a:noFill/>
                    </a:lnL>
                    <a:lnR>
                      <a:noFill/>
                    </a:lnR>
                    <a:lnT>
                      <a:noFill/>
                    </a:lnT>
                    <a:lnB>
                      <a:noFill/>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15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a:noFill/>
                    </a:lnL>
                    <a:lnR>
                      <a:noFill/>
                    </a:lnR>
                    <a:lnT>
                      <a:noFill/>
                    </a:lnT>
                    <a:lnB>
                      <a:noFill/>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15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a:noFill/>
                    </a:lnL>
                    <a:lnR>
                      <a:noFill/>
                    </a:lnR>
                    <a:lnT>
                      <a:noFill/>
                    </a:lnT>
                    <a:lnB>
                      <a:noFill/>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15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a:noFill/>
                    </a:lnL>
                    <a:lnR>
                      <a:noFill/>
                    </a:lnR>
                    <a:lnT>
                      <a:noFill/>
                    </a:lnT>
                    <a:lnB>
                      <a:noFill/>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15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a:noFill/>
                    </a:lnL>
                    <a:lnR>
                      <a:noFill/>
                    </a:lnR>
                    <a:lnT>
                      <a:noFill/>
                    </a:lnT>
                    <a:lnB>
                      <a:noFill/>
                    </a:lnB>
                    <a:lnTlToBr>
                      <a:noFill/>
                    </a:lnTlToBr>
                    <a:lnBlToTr>
                      <a:noFill/>
                    </a:lnBlToTr>
                    <a:solidFill>
                      <a:srgbClr val="E6E3DA"/>
                    </a:solidFill>
                  </a:tcPr>
                </a:tc>
              </a:tr>
              <a:tr h="954088">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l" defTabSz="0" rtl="0" eaLnBrk="1" fontAlgn="base" latinLnBrk="0" hangingPunct="0">
                        <a:lnSpc>
                          <a:spcPct val="100000"/>
                        </a:lnSpc>
                        <a:spcBef>
                          <a:spcPct val="0"/>
                        </a:spcBef>
                        <a:spcAft>
                          <a:spcPct val="0"/>
                        </a:spcAft>
                        <a:buClrTx/>
                        <a:buSzTx/>
                        <a:buFontTx/>
                        <a:buNone/>
                        <a:tabLst>
                          <a:tab pos="1181100" algn="l"/>
                        </a:tabLst>
                      </a:pPr>
                      <a:r>
                        <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rPr>
                        <a:t>Alt faaliyet 1</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solidFill>
                      <a:srgbClr val="F9F5E8"/>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15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a:noFill/>
                    </a:lnL>
                    <a:lnR>
                      <a:noFill/>
                    </a:lnR>
                    <a:lnT>
                      <a:noFill/>
                    </a:lnT>
                    <a:lnB>
                      <a:noFill/>
                    </a:lnB>
                    <a:lnTlToBr>
                      <a:noFill/>
                    </a:lnTlToBr>
                    <a:lnBlToTr>
                      <a:noFill/>
                    </a:lnBlToTr>
                    <a:solidFill>
                      <a:srgbClr val="F9F5E8"/>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15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a:noFill/>
                    </a:lnL>
                    <a:lnR>
                      <a:noFill/>
                    </a:lnR>
                    <a:lnT>
                      <a:noFill/>
                    </a:lnT>
                    <a:lnB>
                      <a:noFill/>
                    </a:lnB>
                    <a:lnTlToBr>
                      <a:noFill/>
                    </a:lnTlToBr>
                    <a:lnBlToTr>
                      <a:noFill/>
                    </a:lnBlToTr>
                    <a:solidFill>
                      <a:srgbClr val="F9F5E8"/>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15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a:noFill/>
                    </a:lnL>
                    <a:lnR>
                      <a:noFill/>
                    </a:lnR>
                    <a:lnT>
                      <a:noFill/>
                    </a:lnT>
                    <a:lnB>
                      <a:noFill/>
                    </a:lnB>
                    <a:lnTlToBr>
                      <a:noFill/>
                    </a:lnTlToBr>
                    <a:lnBlToTr>
                      <a:noFill/>
                    </a:lnBlToTr>
                    <a:solidFill>
                      <a:srgbClr val="F9F5E8"/>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15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a:noFill/>
                    </a:lnL>
                    <a:lnR>
                      <a:noFill/>
                    </a:lnR>
                    <a:lnT>
                      <a:noFill/>
                    </a:lnT>
                    <a:lnB>
                      <a:noFill/>
                    </a:lnB>
                    <a:lnTlToBr>
                      <a:noFill/>
                    </a:lnTlToBr>
                    <a:lnBlToTr>
                      <a:noFill/>
                    </a:lnBlToTr>
                    <a:solidFill>
                      <a:srgbClr val="F9F5E8"/>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15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a:noFill/>
                    </a:lnL>
                    <a:lnR>
                      <a:noFill/>
                    </a:lnR>
                    <a:lnT>
                      <a:noFill/>
                    </a:lnT>
                    <a:lnB>
                      <a:noFill/>
                    </a:lnB>
                    <a:lnTlToBr>
                      <a:noFill/>
                    </a:lnTlToBr>
                    <a:lnBlToTr>
                      <a:noFill/>
                    </a:lnBlToTr>
                    <a:solidFill>
                      <a:srgbClr val="F9F5E8"/>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15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a:noFill/>
                    </a:lnL>
                    <a:lnR>
                      <a:noFill/>
                    </a:lnR>
                    <a:lnT>
                      <a:noFill/>
                    </a:lnT>
                    <a:lnB>
                      <a:noFill/>
                    </a:lnB>
                    <a:lnTlToBr>
                      <a:noFill/>
                    </a:lnTlToBr>
                    <a:lnBlToTr>
                      <a:noFill/>
                    </a:lnBlToTr>
                    <a:solidFill>
                      <a:srgbClr val="F9F5E8"/>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15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a:noFill/>
                    </a:lnL>
                    <a:lnR>
                      <a:noFill/>
                    </a:lnR>
                    <a:lnT>
                      <a:noFill/>
                    </a:lnT>
                    <a:lnB>
                      <a:noFill/>
                    </a:lnB>
                    <a:lnTlToBr>
                      <a:noFill/>
                    </a:lnTlToBr>
                    <a:lnBlToTr>
                      <a:noFill/>
                    </a:lnBlToTr>
                    <a:solidFill>
                      <a:srgbClr val="F9F5E8"/>
                    </a:solidFill>
                  </a:tcPr>
                </a:tc>
              </a:tr>
              <a:tr h="954088">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l" defTabSz="0" rtl="0" eaLnBrk="1" fontAlgn="base" latinLnBrk="0" hangingPunct="0">
                        <a:lnSpc>
                          <a:spcPct val="100000"/>
                        </a:lnSpc>
                        <a:spcBef>
                          <a:spcPct val="0"/>
                        </a:spcBef>
                        <a:spcAft>
                          <a:spcPct val="0"/>
                        </a:spcAft>
                        <a:buClrTx/>
                        <a:buSzTx/>
                        <a:buFontTx/>
                        <a:buNone/>
                        <a:tabLst>
                          <a:tab pos="1181100" algn="l"/>
                        </a:tabLst>
                      </a:pPr>
                      <a:r>
                        <a:rPr kumimoji="0" lang="tr-TR" altLang="tr-TR" sz="20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rPr>
                        <a:t>Alt faaliyet 2</a:t>
                      </a:r>
                      <a:endParaRPr kumimoji="0" lang="tr-TR" altLang="tr-TR" sz="3000" b="0" i="0" u="none" strike="noStrike" cap="none" normalizeH="0" baseline="0" smtClean="0">
                        <a:ln>
                          <a:noFill/>
                        </a:ln>
                        <a:solidFill>
                          <a:srgbClr val="606060"/>
                        </a:solidFill>
                        <a:effectLst/>
                        <a:latin typeface="Avenir Next Medium" pitchFamily="1" charset="0"/>
                        <a:ea typeface="MS PGothic" pitchFamily="34" charset="-128"/>
                        <a:sym typeface="Avenir Next Medium" pitchFamily="1" charset="0"/>
                      </a:endParaRPr>
                    </a:p>
                  </a:txBody>
                  <a:tcPr marL="50800" marR="50800" marT="50800" marB="50800" anchor="ctr" horzOverflow="overflow">
                    <a:lnL>
                      <a:noFill/>
                    </a:lnL>
                    <a:lnR>
                      <a:noFill/>
                    </a:lnR>
                    <a:lnT>
                      <a:noFill/>
                    </a:lnT>
                    <a:lnB>
                      <a:noFill/>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15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a:noFill/>
                    </a:lnL>
                    <a:lnR>
                      <a:noFill/>
                    </a:lnR>
                    <a:lnT>
                      <a:noFill/>
                    </a:lnT>
                    <a:lnB>
                      <a:noFill/>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15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a:noFill/>
                    </a:lnL>
                    <a:lnR>
                      <a:noFill/>
                    </a:lnR>
                    <a:lnT>
                      <a:noFill/>
                    </a:lnT>
                    <a:lnB>
                      <a:noFill/>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15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a:noFill/>
                    </a:lnL>
                    <a:lnR>
                      <a:noFill/>
                    </a:lnR>
                    <a:lnT>
                      <a:noFill/>
                    </a:lnT>
                    <a:lnB>
                      <a:noFill/>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15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a:noFill/>
                    </a:lnL>
                    <a:lnR>
                      <a:noFill/>
                    </a:lnR>
                    <a:lnT>
                      <a:noFill/>
                    </a:lnT>
                    <a:lnB>
                      <a:noFill/>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15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a:noFill/>
                    </a:lnL>
                    <a:lnR>
                      <a:noFill/>
                    </a:lnR>
                    <a:lnT>
                      <a:noFill/>
                    </a:lnT>
                    <a:lnB>
                      <a:noFill/>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1500" b="0" i="0" u="none" strike="noStrike" cap="none" normalizeH="0" baseline="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a:noFill/>
                    </a:lnL>
                    <a:lnR>
                      <a:noFill/>
                    </a:lnR>
                    <a:lnT>
                      <a:noFill/>
                    </a:lnT>
                    <a:lnB>
                      <a:noFill/>
                    </a:lnB>
                    <a:lnTlToBr>
                      <a:noFill/>
                    </a:lnTlToBr>
                    <a:lnBlToTr>
                      <a:noFill/>
                    </a:lnBlToTr>
                    <a:solidFill>
                      <a:srgbClr val="E6E3DA"/>
                    </a:solidFill>
                  </a:tcPr>
                </a:tc>
                <a:tc>
                  <a:txBody>
                    <a:bodyPr/>
                    <a:lstStyle>
                      <a:lvl1pPr algn="l" defTabSz="0" eaLnBrk="0">
                        <a:spcBef>
                          <a:spcPts val="4200"/>
                        </a:spcBef>
                        <a:tabLst>
                          <a:tab pos="1181100" algn="l"/>
                        </a:tabLst>
                        <a:defRPr sz="3000">
                          <a:solidFill>
                            <a:srgbClr val="606060"/>
                          </a:solidFill>
                          <a:latin typeface="Avenir Next Medium" pitchFamily="1" charset="0"/>
                          <a:ea typeface="MS PGothic" pitchFamily="34" charset="-128"/>
                          <a:sym typeface="Avenir Next Medium" pitchFamily="1" charset="0"/>
                        </a:defRPr>
                      </a:lvl1pPr>
                      <a:lvl2pPr marL="742950" indent="-28575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2pPr>
                      <a:lvl3pPr marL="11430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3pPr>
                      <a:lvl4pPr marL="16002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4pPr>
                      <a:lvl5pPr marL="2057400" indent="-228600" algn="l" defTabSz="0" eaLnBrk="0">
                        <a:spcBef>
                          <a:spcPts val="4200"/>
                        </a:spcBef>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5pPr>
                      <a:lvl6pPr marL="25146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6pPr>
                      <a:lvl7pPr marL="29718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7pPr>
                      <a:lvl8pPr marL="34290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8pPr>
                      <a:lvl9pPr marL="3886200" indent="-228600" defTabSz="0" eaLnBrk="0" fontAlgn="base" hangingPunct="0">
                        <a:spcBef>
                          <a:spcPts val="4200"/>
                        </a:spcBef>
                        <a:spcAft>
                          <a:spcPct val="0"/>
                        </a:spcAft>
                        <a:tabLst>
                          <a:tab pos="1181100" algn="l"/>
                        </a:tabLst>
                        <a:defRPr sz="3000">
                          <a:solidFill>
                            <a:srgbClr val="606060"/>
                          </a:solidFill>
                          <a:latin typeface="Avenir Next Medium" pitchFamily="1" charset="0"/>
                          <a:ea typeface="Avenir Next Medium" pitchFamily="1" charset="0"/>
                          <a:cs typeface="Avenir Next Medium" pitchFamily="1" charset="0"/>
                          <a:sym typeface="Avenir Next Medium" pitchFamily="1" charset="0"/>
                        </a:defRPr>
                      </a:lvl9pPr>
                    </a:lstStyle>
                    <a:p>
                      <a:pPr marL="0" marR="0" lvl="0" indent="0" algn="ctr" defTabSz="0" rtl="0" eaLnBrk="1" fontAlgn="base" latinLnBrk="0" hangingPunct="0">
                        <a:lnSpc>
                          <a:spcPct val="100000"/>
                        </a:lnSpc>
                        <a:spcBef>
                          <a:spcPct val="0"/>
                        </a:spcBef>
                        <a:spcAft>
                          <a:spcPct val="0"/>
                        </a:spcAft>
                        <a:buClrTx/>
                        <a:buSzTx/>
                        <a:buFontTx/>
                        <a:buNone/>
                        <a:tabLst>
                          <a:tab pos="1181100" algn="l"/>
                        </a:tabLst>
                      </a:pPr>
                      <a:endParaRPr kumimoji="0" lang="tr-TR" altLang="tr-TR" sz="1500" b="0" i="0" u="none" strike="noStrike" cap="none" normalizeH="0" baseline="0" dirty="0" smtClean="0">
                        <a:ln>
                          <a:noFill/>
                        </a:ln>
                        <a:solidFill>
                          <a:srgbClr val="606060"/>
                        </a:solidFill>
                        <a:effectLst/>
                        <a:latin typeface="Gill Sans Light" pitchFamily="1" charset="0"/>
                        <a:ea typeface="MS PGothic" pitchFamily="34" charset="-128"/>
                        <a:sym typeface="Gill Sans Light" pitchFamily="1" charset="0"/>
                      </a:endParaRPr>
                    </a:p>
                  </a:txBody>
                  <a:tcPr marL="50800" marR="50800" marT="50800" marB="50800" anchor="ctr" horzOverflow="overflow">
                    <a:lnL>
                      <a:noFill/>
                    </a:lnL>
                    <a:lnR>
                      <a:noFill/>
                    </a:lnR>
                    <a:lnT>
                      <a:noFill/>
                    </a:lnT>
                    <a:lnB>
                      <a:noFill/>
                    </a:lnB>
                    <a:lnTlToBr>
                      <a:noFill/>
                    </a:lnTlToBr>
                    <a:lnBlToTr>
                      <a:noFill/>
                    </a:lnBlToTr>
                    <a:solidFill>
                      <a:srgbClr val="E6E3DA"/>
                    </a:solidFill>
                  </a:tcPr>
                </a:tc>
              </a:tr>
            </a:tbl>
          </a:graphicData>
        </a:graphic>
      </p:graphicFrame>
    </p:spTree>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
          <p:cNvSpPr>
            <a:spLocks noGrp="1" noChangeArrowheads="1"/>
          </p:cNvSpPr>
          <p:nvPr>
            <p:ph type="title"/>
          </p:nvPr>
        </p:nvSpPr>
        <p:spPr>
          <a:xfrm>
            <a:off x="508000" y="596900"/>
            <a:ext cx="11987213" cy="1905000"/>
          </a:xfrm>
        </p:spPr>
        <p:txBody>
          <a:bodyPr/>
          <a:lstStyle/>
          <a:p>
            <a:pPr eaLnBrk="1">
              <a:defRPr/>
            </a:pPr>
            <a:r>
              <a:rPr lang="tr-TR" altLang="tr-TR" smtClean="0"/>
              <a:t>MALİYETLENDİRME</a:t>
            </a:r>
          </a:p>
        </p:txBody>
      </p:sp>
      <p:sp>
        <p:nvSpPr>
          <p:cNvPr id="99331" name="Rectangle 2"/>
          <p:cNvSpPr>
            <a:spLocks noGrp="1" noChangeArrowheads="1"/>
          </p:cNvSpPr>
          <p:nvPr>
            <p:ph type="body" idx="1"/>
          </p:nvPr>
        </p:nvSpPr>
        <p:spPr>
          <a:xfrm>
            <a:off x="508000" y="3035300"/>
            <a:ext cx="11987213" cy="5727700"/>
          </a:xfrm>
        </p:spPr>
        <p:txBody>
          <a:bodyPr/>
          <a:lstStyle/>
          <a:p>
            <a:pPr marL="419100" indent="-419100" eaLnBrk="1">
              <a:buSzPct val="65000"/>
              <a:buFont typeface="Zapf Dingbats" pitchFamily="1" charset="2"/>
              <a:buBlip>
                <a:blip r:embed="rId2"/>
              </a:buBlip>
              <a:defRPr/>
            </a:pPr>
            <a:r>
              <a:rPr lang="tr-TR" altLang="tr-TR" smtClean="0"/>
              <a:t>Amaç, hedef bazında kaynak ihtiyacı belirlenmeli</a:t>
            </a:r>
          </a:p>
          <a:p>
            <a:pPr marL="419100" indent="-419100" eaLnBrk="1">
              <a:buSzPct val="65000"/>
              <a:buFont typeface="Zapf Dingbats" pitchFamily="1" charset="2"/>
              <a:buBlip>
                <a:blip r:embed="rId2"/>
              </a:buBlip>
              <a:defRPr/>
            </a:pPr>
            <a:r>
              <a:rPr lang="tr-TR" altLang="tr-TR" smtClean="0"/>
              <a:t>Bütün bütçe gelirleri dikkate alınmalı</a:t>
            </a:r>
          </a:p>
        </p:txBody>
      </p:sp>
    </p:spTree>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
          <p:cNvSpPr>
            <a:spLocks noGrp="1" noChangeArrowheads="1"/>
          </p:cNvSpPr>
          <p:nvPr>
            <p:ph type="title"/>
          </p:nvPr>
        </p:nvSpPr>
        <p:spPr>
          <a:xfrm>
            <a:off x="508000" y="596900"/>
            <a:ext cx="11987213" cy="1905000"/>
          </a:xfrm>
        </p:spPr>
        <p:txBody>
          <a:bodyPr/>
          <a:lstStyle/>
          <a:p>
            <a:pPr defTabSz="577850" eaLnBrk="1">
              <a:defRPr/>
            </a:pPr>
            <a:r>
              <a:rPr lang="tr-TR" altLang="tr-TR" sz="6300" smtClean="0"/>
              <a:t>İZLEME &amp; DEĞERLENDİRME</a:t>
            </a:r>
            <a:endParaRPr lang="tr-TR" altLang="tr-TR" smtClean="0"/>
          </a:p>
        </p:txBody>
      </p:sp>
      <p:pic>
        <p:nvPicPr>
          <p:cNvPr id="100355" name="Picture 2" descr="Monitory-and-Evaluation-image.jpg"/>
          <p:cNvPicPr>
            <a:picLocks noChangeAspect="1"/>
          </p:cNvPicPr>
          <p:nvPr/>
        </p:nvPicPr>
        <p:blipFill>
          <a:blip r:embed="rId3"/>
          <a:srcRect t="3394" b="7086"/>
          <a:stretch>
            <a:fillRect/>
          </a:stretch>
        </p:blipFill>
        <p:spPr bwMode="auto">
          <a:xfrm>
            <a:off x="1076325" y="2644775"/>
            <a:ext cx="10850563" cy="6684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
          <p:cNvSpPr>
            <a:spLocks noGrp="1" noChangeArrowheads="1"/>
          </p:cNvSpPr>
          <p:nvPr>
            <p:ph type="title"/>
          </p:nvPr>
        </p:nvSpPr>
        <p:spPr>
          <a:xfrm>
            <a:off x="508000" y="596900"/>
            <a:ext cx="11987213" cy="1905000"/>
          </a:xfrm>
        </p:spPr>
        <p:txBody>
          <a:bodyPr/>
          <a:lstStyle/>
          <a:p>
            <a:pPr defTabSz="577850" eaLnBrk="1">
              <a:defRPr/>
            </a:pPr>
            <a:r>
              <a:rPr lang="tr-TR" altLang="tr-TR" sz="6300" smtClean="0"/>
              <a:t>İZLEME &amp; DEĞERLENDİRME</a:t>
            </a:r>
            <a:endParaRPr lang="tr-TR" altLang="tr-TR" smtClean="0"/>
          </a:p>
        </p:txBody>
      </p:sp>
      <p:sp>
        <p:nvSpPr>
          <p:cNvPr id="101379" name="Rectangle 2"/>
          <p:cNvSpPr>
            <a:spLocks noGrp="1" noChangeArrowheads="1"/>
          </p:cNvSpPr>
          <p:nvPr>
            <p:ph type="body" idx="1"/>
          </p:nvPr>
        </p:nvSpPr>
        <p:spPr>
          <a:xfrm>
            <a:off x="508000" y="3035300"/>
            <a:ext cx="11987213" cy="5727700"/>
          </a:xfrm>
        </p:spPr>
        <p:txBody>
          <a:bodyPr/>
          <a:lstStyle/>
          <a:p>
            <a:pPr marL="419100" indent="-419100" eaLnBrk="1">
              <a:spcBef>
                <a:spcPts val="3700"/>
              </a:spcBef>
              <a:buSzPct val="65000"/>
              <a:buFont typeface="Zapf Dingbats" pitchFamily="1" charset="2"/>
              <a:buBlip>
                <a:blip r:embed="rId2"/>
              </a:buBlip>
              <a:defRPr/>
            </a:pPr>
            <a:r>
              <a:rPr lang="tr-TR" altLang="tr-TR" smtClean="0"/>
              <a:t>İzleme                                 sürekli</a:t>
            </a:r>
          </a:p>
          <a:p>
            <a:pPr marL="419100" indent="-419100" eaLnBrk="1">
              <a:spcBef>
                <a:spcPts val="3700"/>
              </a:spcBef>
              <a:buSzPct val="65000"/>
              <a:buFont typeface="Zapf Dingbats" pitchFamily="1" charset="2"/>
              <a:buBlip>
                <a:blip r:embed="rId2"/>
              </a:buBlip>
              <a:defRPr/>
            </a:pPr>
            <a:r>
              <a:rPr lang="tr-TR" altLang="tr-TR" smtClean="0"/>
              <a:t>Değerlendirme                    belirli bir zamanda</a:t>
            </a:r>
          </a:p>
          <a:p>
            <a:pPr marL="838200" lvl="1" indent="-419100" eaLnBrk="1">
              <a:spcBef>
                <a:spcPts val="3700"/>
              </a:spcBef>
              <a:buClr>
                <a:srgbClr val="BEBEBE"/>
              </a:buClr>
              <a:buSzPct val="125000"/>
              <a:buFontTx/>
              <a:buChar char="•"/>
              <a:defRPr/>
            </a:pPr>
            <a:r>
              <a:rPr lang="tr-TR" altLang="tr-TR" sz="3000" smtClean="0"/>
              <a:t>Ön değerlendirme</a:t>
            </a:r>
          </a:p>
          <a:p>
            <a:pPr marL="838200" lvl="1" indent="-419100" eaLnBrk="1">
              <a:spcBef>
                <a:spcPts val="3700"/>
              </a:spcBef>
              <a:buClr>
                <a:srgbClr val="BEBEBE"/>
              </a:buClr>
              <a:buSzPct val="125000"/>
              <a:buFontTx/>
              <a:buChar char="•"/>
              <a:defRPr/>
            </a:pPr>
            <a:r>
              <a:rPr lang="tr-TR" altLang="tr-TR" sz="3000" smtClean="0"/>
              <a:t>Ara değerlendirme</a:t>
            </a:r>
          </a:p>
          <a:p>
            <a:pPr marL="838200" lvl="1" indent="-419100" eaLnBrk="1">
              <a:spcBef>
                <a:spcPts val="3700"/>
              </a:spcBef>
              <a:buClr>
                <a:srgbClr val="BEBEBE"/>
              </a:buClr>
              <a:buSzPct val="125000"/>
              <a:buFontTx/>
              <a:buChar char="•"/>
              <a:defRPr/>
            </a:pPr>
            <a:r>
              <a:rPr lang="tr-TR" altLang="tr-TR" sz="3000" smtClean="0"/>
              <a:t>Proje ya da faaliyetin sonunda</a:t>
            </a:r>
          </a:p>
          <a:p>
            <a:pPr marL="838200" lvl="1" indent="-419100" eaLnBrk="1">
              <a:spcBef>
                <a:spcPts val="3700"/>
              </a:spcBef>
              <a:buClr>
                <a:srgbClr val="BEBEBE"/>
              </a:buClr>
              <a:buSzPct val="125000"/>
              <a:buFontTx/>
              <a:buChar char="•"/>
              <a:defRPr/>
            </a:pPr>
            <a:r>
              <a:rPr lang="tr-TR" altLang="tr-TR" sz="3000" smtClean="0"/>
              <a:t>Nihai değerlendirme</a:t>
            </a:r>
            <a:endParaRPr lang="tr-TR" altLang="tr-TR" smtClean="0"/>
          </a:p>
        </p:txBody>
      </p:sp>
      <p:pic>
        <p:nvPicPr>
          <p:cNvPr id="101380" name="Picture 3"/>
          <p:cNvPicPr>
            <a:picLocks noChangeAspect="1"/>
          </p:cNvPicPr>
          <p:nvPr/>
        </p:nvPicPr>
        <p:blipFill>
          <a:blip r:embed="rId3"/>
          <a:srcRect/>
          <a:stretch>
            <a:fillRect/>
          </a:stretch>
        </p:blipFill>
        <p:spPr bwMode="auto">
          <a:xfrm>
            <a:off x="4125913" y="3436938"/>
            <a:ext cx="1646237"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1381" name="Picture 4"/>
          <p:cNvPicPr>
            <a:picLocks noChangeAspect="1"/>
          </p:cNvPicPr>
          <p:nvPr/>
        </p:nvPicPr>
        <p:blipFill>
          <a:blip r:embed="rId3"/>
          <a:srcRect/>
          <a:stretch>
            <a:fillRect/>
          </a:stretch>
        </p:blipFill>
        <p:spPr bwMode="auto">
          <a:xfrm>
            <a:off x="4125913" y="4373563"/>
            <a:ext cx="1646237"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
          <p:cNvSpPr>
            <a:spLocks noGrp="1" noChangeArrowheads="1"/>
          </p:cNvSpPr>
          <p:nvPr>
            <p:ph type="title"/>
          </p:nvPr>
        </p:nvSpPr>
        <p:spPr>
          <a:xfrm>
            <a:off x="508000" y="596900"/>
            <a:ext cx="11987213" cy="1905000"/>
          </a:xfrm>
        </p:spPr>
        <p:txBody>
          <a:bodyPr/>
          <a:lstStyle/>
          <a:p>
            <a:pPr defTabSz="577850" eaLnBrk="1">
              <a:defRPr/>
            </a:pPr>
            <a:r>
              <a:rPr lang="tr-TR" altLang="tr-TR" sz="6300" smtClean="0"/>
              <a:t>İZLEME &amp; DEĞERLENDİRME</a:t>
            </a:r>
            <a:endParaRPr lang="tr-TR" altLang="tr-TR" smtClean="0"/>
          </a:p>
        </p:txBody>
      </p:sp>
      <p:sp>
        <p:nvSpPr>
          <p:cNvPr id="102403" name="Rectangle 2"/>
          <p:cNvSpPr>
            <a:spLocks noGrp="1" noChangeArrowheads="1"/>
          </p:cNvSpPr>
          <p:nvPr>
            <p:ph type="body" idx="1"/>
          </p:nvPr>
        </p:nvSpPr>
        <p:spPr>
          <a:xfrm>
            <a:off x="508000" y="3035300"/>
            <a:ext cx="11987213" cy="5727700"/>
          </a:xfrm>
        </p:spPr>
        <p:txBody>
          <a:bodyPr/>
          <a:lstStyle/>
          <a:p>
            <a:pPr marL="384175" indent="-384175" defTabSz="536575" eaLnBrk="1">
              <a:lnSpc>
                <a:spcPct val="150000"/>
              </a:lnSpc>
              <a:spcBef>
                <a:spcPts val="1200"/>
              </a:spcBef>
              <a:buSzPct val="65000"/>
              <a:buFont typeface="Zapf Dingbats" pitchFamily="1" charset="2"/>
              <a:buBlip>
                <a:blip r:embed="rId3"/>
              </a:buBlip>
              <a:defRPr/>
            </a:pPr>
            <a:r>
              <a:rPr lang="tr-TR" altLang="tr-TR" sz="3100" smtClean="0"/>
              <a:t>Performans hakkında önemli bilgiler sunar</a:t>
            </a:r>
          </a:p>
          <a:p>
            <a:pPr marL="384175" indent="-384175" defTabSz="536575" eaLnBrk="1">
              <a:lnSpc>
                <a:spcPct val="150000"/>
              </a:lnSpc>
              <a:spcBef>
                <a:spcPts val="1200"/>
              </a:spcBef>
              <a:buSzPct val="65000"/>
              <a:buFont typeface="Zapf Dingbats" pitchFamily="1" charset="2"/>
              <a:buBlip>
                <a:blip r:embed="rId3"/>
              </a:buBlip>
              <a:defRPr/>
            </a:pPr>
            <a:r>
              <a:rPr lang="tr-TR" altLang="tr-TR" sz="3100" smtClean="0"/>
              <a:t>Kuruluşun hedefleri ile kuruluş hakkında raporlama ile kredibilite ve kamuoyu güveni sağlar</a:t>
            </a:r>
          </a:p>
          <a:p>
            <a:pPr marL="384175" indent="-384175" defTabSz="536575" eaLnBrk="1">
              <a:lnSpc>
                <a:spcPct val="150000"/>
              </a:lnSpc>
              <a:spcBef>
                <a:spcPts val="1200"/>
              </a:spcBef>
              <a:buSzPct val="65000"/>
              <a:buFont typeface="Zapf Dingbats" pitchFamily="1" charset="2"/>
              <a:buBlip>
                <a:blip r:embed="rId3"/>
              </a:buBlip>
              <a:defRPr/>
            </a:pPr>
            <a:r>
              <a:rPr lang="tr-TR" altLang="tr-TR" sz="3100" smtClean="0"/>
              <a:t>Bütçe taleplerini ve ayarlamalarını gerçekleştirmeye yardımcı olur</a:t>
            </a:r>
          </a:p>
          <a:p>
            <a:pPr marL="384175" indent="-384175" defTabSz="536575" eaLnBrk="1">
              <a:lnSpc>
                <a:spcPct val="150000"/>
              </a:lnSpc>
              <a:spcBef>
                <a:spcPts val="1200"/>
              </a:spcBef>
              <a:buSzPct val="65000"/>
              <a:buFont typeface="Zapf Dingbats" pitchFamily="1" charset="2"/>
              <a:buBlip>
                <a:blip r:embed="rId3"/>
              </a:buBlip>
              <a:defRPr/>
            </a:pPr>
            <a:r>
              <a:rPr lang="tr-TR" altLang="tr-TR" sz="3100" smtClean="0"/>
              <a:t>Kuruluş ve paydaşlar için önemli olan sonuçların başarılmasına odaklanılmasını sağlar</a:t>
            </a:r>
          </a:p>
          <a:p>
            <a:pPr marL="384175" indent="-384175" defTabSz="536575" eaLnBrk="1">
              <a:lnSpc>
                <a:spcPct val="150000"/>
              </a:lnSpc>
              <a:spcBef>
                <a:spcPts val="1200"/>
              </a:spcBef>
              <a:buSzPct val="65000"/>
              <a:buFont typeface="Zapf Dingbats" pitchFamily="1" charset="2"/>
              <a:buBlip>
                <a:blip r:embed="rId3"/>
              </a:buBlip>
              <a:defRPr/>
            </a:pPr>
            <a:r>
              <a:rPr lang="tr-TR" altLang="tr-TR" sz="3100" smtClean="0"/>
              <a:t>Çalışanların doğru zamanda, doğru bilgiyi elde etmesini sağlar</a:t>
            </a:r>
            <a:endParaRPr lang="tr-TR" altLang="tr-TR" smtClean="0"/>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is Teması">
  <a:themeElements>
    <a:clrScheme name="">
      <a:dk1>
        <a:srgbClr val="C9C3BA"/>
      </a:dk1>
      <a:lt1>
        <a:srgbClr val="606060"/>
      </a:lt1>
      <a:dk2>
        <a:srgbClr val="000060"/>
      </a:dk2>
      <a:lt2>
        <a:srgbClr val="5B5854"/>
      </a:lt2>
      <a:accent1>
        <a:srgbClr val="708CA5"/>
      </a:accent1>
      <a:accent2>
        <a:srgbClr val="80A7A7"/>
      </a:accent2>
      <a:accent3>
        <a:srgbClr val="AAAAB6"/>
      </a:accent3>
      <a:accent4>
        <a:srgbClr val="515151"/>
      </a:accent4>
      <a:accent5>
        <a:srgbClr val="BBC5CF"/>
      </a:accent5>
      <a:accent6>
        <a:srgbClr val="739797"/>
      </a:accent6>
      <a:hlink>
        <a:srgbClr val="0000FF"/>
      </a:hlink>
      <a:folHlink>
        <a:srgbClr val="FF00FF"/>
      </a:folHlink>
    </a:clrScheme>
    <a:fontScheme name="Ofis Teması">
      <a:majorFont>
        <a:latin typeface="Gill Sans"/>
        <a:ea typeface="Gill Sans"/>
        <a:cs typeface="Gill Sans"/>
      </a:majorFont>
      <a:minorFont>
        <a:latin typeface="Avenir Next Medium"/>
        <a:ea typeface="Avenir Next Medium"/>
        <a:cs typeface="Avenir Next Medium"/>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6F6A5A"/>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tr-TR" altLang="tr-TR" sz="3600" b="0" i="0" u="none" strike="noStrike" cap="none" normalizeH="0" baseline="0" smtClean="0">
            <a:ln>
              <a:noFill/>
            </a:ln>
            <a:solidFill>
              <a:srgbClr val="606060"/>
            </a:solidFill>
            <a:effectLst/>
            <a:latin typeface="Avenir Next Medium" charset="0"/>
            <a:ea typeface="Avenir Next Medium" charset="0"/>
            <a:cs typeface="Avenir Next Medium" charset="0"/>
            <a:sym typeface="Avenir Next Medium"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6F6A5A"/>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tr-TR" altLang="tr-TR" sz="3600" b="0" i="0" u="none" strike="noStrike" cap="none" normalizeH="0" baseline="0" smtClean="0">
            <a:ln>
              <a:noFill/>
            </a:ln>
            <a:solidFill>
              <a:srgbClr val="606060"/>
            </a:solidFill>
            <a:effectLst/>
            <a:latin typeface="Avenir Next Medium" charset="0"/>
            <a:ea typeface="Avenir Next Medium" charset="0"/>
            <a:cs typeface="Avenir Next Medium" charset="0"/>
            <a:sym typeface="Avenir Next Medium" charset="0"/>
          </a:defRPr>
        </a:defPPr>
      </a:lstStyle>
    </a:lnDef>
  </a:objectDefaults>
  <a:extraClrSchemeLst/>
</a:theme>
</file>

<file path=ppt/theme/theme2.xml><?xml version="1.0" encoding="utf-8"?>
<a:theme xmlns:a="http://schemas.openxmlformats.org/drawingml/2006/main" name="1_Ofis Teması">
  <a:themeElements>
    <a:clrScheme name="">
      <a:dk1>
        <a:srgbClr val="C9C3BA"/>
      </a:dk1>
      <a:lt1>
        <a:srgbClr val="606060"/>
      </a:lt1>
      <a:dk2>
        <a:srgbClr val="000060"/>
      </a:dk2>
      <a:lt2>
        <a:srgbClr val="5B5854"/>
      </a:lt2>
      <a:accent1>
        <a:srgbClr val="708CA5"/>
      </a:accent1>
      <a:accent2>
        <a:srgbClr val="80A7A7"/>
      </a:accent2>
      <a:accent3>
        <a:srgbClr val="AAAAB6"/>
      </a:accent3>
      <a:accent4>
        <a:srgbClr val="515151"/>
      </a:accent4>
      <a:accent5>
        <a:srgbClr val="BBC5CF"/>
      </a:accent5>
      <a:accent6>
        <a:srgbClr val="739797"/>
      </a:accent6>
      <a:hlink>
        <a:srgbClr val="0000FF"/>
      </a:hlink>
      <a:folHlink>
        <a:srgbClr val="FF00FF"/>
      </a:folHlink>
    </a:clrScheme>
    <a:fontScheme name="Ofis Teması">
      <a:majorFont>
        <a:latin typeface="Gill Sans"/>
        <a:ea typeface="Gill Sans"/>
        <a:cs typeface="Gill Sans"/>
      </a:majorFont>
      <a:minorFont>
        <a:latin typeface="Avenir Next Medium"/>
        <a:ea typeface="Avenir Next Medium"/>
        <a:cs typeface="Avenir Next Medium"/>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6F6A5A"/>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tr-TR" altLang="tr-TR" sz="3600" b="0" i="0" u="none" strike="noStrike" cap="none" normalizeH="0" baseline="0" smtClean="0">
            <a:ln>
              <a:noFill/>
            </a:ln>
            <a:solidFill>
              <a:srgbClr val="606060"/>
            </a:solidFill>
            <a:effectLst/>
            <a:latin typeface="Avenir Next Medium" charset="0"/>
            <a:ea typeface="Avenir Next Medium" charset="0"/>
            <a:cs typeface="Avenir Next Medium" charset="0"/>
            <a:sym typeface="Avenir Next Medium"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6F6A5A"/>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tr-TR" altLang="tr-TR" sz="3600" b="0" i="0" u="none" strike="noStrike" cap="none" normalizeH="0" baseline="0" smtClean="0">
            <a:ln>
              <a:noFill/>
            </a:ln>
            <a:solidFill>
              <a:srgbClr val="606060"/>
            </a:solidFill>
            <a:effectLst/>
            <a:latin typeface="Avenir Next Medium" charset="0"/>
            <a:ea typeface="Avenir Next Medium" charset="0"/>
            <a:cs typeface="Avenir Next Medium" charset="0"/>
            <a:sym typeface="Avenir Next Medium" charset="0"/>
          </a:defRPr>
        </a:defPPr>
      </a:lstStyle>
    </a:lnDef>
  </a:objectDefaults>
  <a:extraClrSchemeLst/>
</a:theme>
</file>

<file path=ppt/theme/theme3.xml><?xml version="1.0" encoding="utf-8"?>
<a:theme xmlns:a="http://schemas.openxmlformats.org/drawingml/2006/main" name="2_Ofis Teması">
  <a:themeElements>
    <a:clrScheme name="">
      <a:dk1>
        <a:srgbClr val="C9C3BA"/>
      </a:dk1>
      <a:lt1>
        <a:srgbClr val="606060"/>
      </a:lt1>
      <a:dk2>
        <a:srgbClr val="000060"/>
      </a:dk2>
      <a:lt2>
        <a:srgbClr val="5B5854"/>
      </a:lt2>
      <a:accent1>
        <a:srgbClr val="708CA5"/>
      </a:accent1>
      <a:accent2>
        <a:srgbClr val="80A7A7"/>
      </a:accent2>
      <a:accent3>
        <a:srgbClr val="AAAAB6"/>
      </a:accent3>
      <a:accent4>
        <a:srgbClr val="515151"/>
      </a:accent4>
      <a:accent5>
        <a:srgbClr val="BBC5CF"/>
      </a:accent5>
      <a:accent6>
        <a:srgbClr val="739797"/>
      </a:accent6>
      <a:hlink>
        <a:srgbClr val="0000FF"/>
      </a:hlink>
      <a:folHlink>
        <a:srgbClr val="FF00FF"/>
      </a:folHlink>
    </a:clrScheme>
    <a:fontScheme name="Ofis Teması">
      <a:majorFont>
        <a:latin typeface="Gill Sans"/>
        <a:ea typeface="Gill Sans"/>
        <a:cs typeface="Gill Sans"/>
      </a:majorFont>
      <a:minorFont>
        <a:latin typeface="Avenir Next Medium"/>
        <a:ea typeface="Avenir Next Medium"/>
        <a:cs typeface="Avenir Next Medium"/>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6F6A5A"/>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tr-TR" altLang="tr-TR" sz="3600" b="0" i="0" u="none" strike="noStrike" cap="none" normalizeH="0" baseline="0" smtClean="0">
            <a:ln>
              <a:noFill/>
            </a:ln>
            <a:solidFill>
              <a:srgbClr val="606060"/>
            </a:solidFill>
            <a:effectLst/>
            <a:latin typeface="Avenir Next Medium" charset="0"/>
            <a:ea typeface="Avenir Next Medium" charset="0"/>
            <a:cs typeface="Avenir Next Medium" charset="0"/>
            <a:sym typeface="Avenir Next Medium"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6F6A5A"/>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tr-TR" altLang="tr-TR" sz="3600" b="0" i="0" u="none" strike="noStrike" cap="none" normalizeH="0" baseline="0" smtClean="0">
            <a:ln>
              <a:noFill/>
            </a:ln>
            <a:solidFill>
              <a:srgbClr val="606060"/>
            </a:solidFill>
            <a:effectLst/>
            <a:latin typeface="Avenir Next Medium" charset="0"/>
            <a:ea typeface="Avenir Next Medium" charset="0"/>
            <a:cs typeface="Avenir Next Medium" charset="0"/>
            <a:sym typeface="Avenir Next Medium" charset="0"/>
          </a:defRPr>
        </a:defPPr>
      </a:lstStyle>
    </a:lnDef>
  </a:objectDefaults>
  <a:extraClrSchemeLst/>
</a:theme>
</file>

<file path=ppt/theme/theme4.xml><?xml version="1.0" encoding="utf-8"?>
<a:theme xmlns:a="http://schemas.openxmlformats.org/drawingml/2006/main" name="3_Ofis Teması">
  <a:themeElements>
    <a:clrScheme name="">
      <a:dk1>
        <a:srgbClr val="C9C3BA"/>
      </a:dk1>
      <a:lt1>
        <a:srgbClr val="606060"/>
      </a:lt1>
      <a:dk2>
        <a:srgbClr val="000060"/>
      </a:dk2>
      <a:lt2>
        <a:srgbClr val="5B5854"/>
      </a:lt2>
      <a:accent1>
        <a:srgbClr val="708CA5"/>
      </a:accent1>
      <a:accent2>
        <a:srgbClr val="80A7A7"/>
      </a:accent2>
      <a:accent3>
        <a:srgbClr val="AAAAB6"/>
      </a:accent3>
      <a:accent4>
        <a:srgbClr val="515151"/>
      </a:accent4>
      <a:accent5>
        <a:srgbClr val="BBC5CF"/>
      </a:accent5>
      <a:accent6>
        <a:srgbClr val="739797"/>
      </a:accent6>
      <a:hlink>
        <a:srgbClr val="0000FF"/>
      </a:hlink>
      <a:folHlink>
        <a:srgbClr val="FF00FF"/>
      </a:folHlink>
    </a:clrScheme>
    <a:fontScheme name="Ofis Teması">
      <a:majorFont>
        <a:latin typeface="Gill Sans"/>
        <a:ea typeface="Gill Sans"/>
        <a:cs typeface="Gill Sans"/>
      </a:majorFont>
      <a:minorFont>
        <a:latin typeface="Avenir Next Medium"/>
        <a:ea typeface="Avenir Next Medium"/>
        <a:cs typeface="Avenir Next Medium"/>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6F6A5A"/>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tr-TR" altLang="tr-TR" sz="3600" b="0" i="0" u="none" strike="noStrike" cap="none" normalizeH="0" baseline="0" smtClean="0">
            <a:ln>
              <a:noFill/>
            </a:ln>
            <a:solidFill>
              <a:srgbClr val="606060"/>
            </a:solidFill>
            <a:effectLst/>
            <a:latin typeface="Avenir Next Medium" charset="0"/>
            <a:ea typeface="Avenir Next Medium" charset="0"/>
            <a:cs typeface="Avenir Next Medium" charset="0"/>
            <a:sym typeface="Avenir Next Medium"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6F6A5A"/>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tr-TR" altLang="tr-TR" sz="3600" b="0" i="0" u="none" strike="noStrike" cap="none" normalizeH="0" baseline="0" smtClean="0">
            <a:ln>
              <a:noFill/>
            </a:ln>
            <a:solidFill>
              <a:srgbClr val="606060"/>
            </a:solidFill>
            <a:effectLst/>
            <a:latin typeface="Avenir Next Medium" charset="0"/>
            <a:ea typeface="Avenir Next Medium" charset="0"/>
            <a:cs typeface="Avenir Next Medium" charset="0"/>
            <a:sym typeface="Avenir Next Medium" charset="0"/>
          </a:defRPr>
        </a:defPPr>
      </a:lstStyle>
    </a:lnDef>
  </a:objectDefaults>
  <a:extraClrSchemeLst/>
</a:theme>
</file>

<file path=ppt/theme/theme5.xml><?xml version="1.0" encoding="utf-8"?>
<a:theme xmlns:a="http://schemas.openxmlformats.org/drawingml/2006/main" name="4_Ofis Teması">
  <a:themeElements>
    <a:clrScheme name="">
      <a:dk1>
        <a:srgbClr val="C9C3BA"/>
      </a:dk1>
      <a:lt1>
        <a:srgbClr val="606060"/>
      </a:lt1>
      <a:dk2>
        <a:srgbClr val="000060"/>
      </a:dk2>
      <a:lt2>
        <a:srgbClr val="5B5854"/>
      </a:lt2>
      <a:accent1>
        <a:srgbClr val="708CA5"/>
      </a:accent1>
      <a:accent2>
        <a:srgbClr val="80A7A7"/>
      </a:accent2>
      <a:accent3>
        <a:srgbClr val="AAAAB6"/>
      </a:accent3>
      <a:accent4>
        <a:srgbClr val="515151"/>
      </a:accent4>
      <a:accent5>
        <a:srgbClr val="BBC5CF"/>
      </a:accent5>
      <a:accent6>
        <a:srgbClr val="739797"/>
      </a:accent6>
      <a:hlink>
        <a:srgbClr val="0000FF"/>
      </a:hlink>
      <a:folHlink>
        <a:srgbClr val="FF00FF"/>
      </a:folHlink>
    </a:clrScheme>
    <a:fontScheme name="Ofis Teması">
      <a:majorFont>
        <a:latin typeface="Gill Sans"/>
        <a:ea typeface="Gill Sans"/>
        <a:cs typeface="Gill Sans"/>
      </a:majorFont>
      <a:minorFont>
        <a:latin typeface="Avenir Next Medium"/>
        <a:ea typeface="Avenir Next Medium"/>
        <a:cs typeface="Avenir Next Medium"/>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6F6A5A"/>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tr-TR" altLang="tr-TR" sz="3600" b="0" i="0" u="none" strike="noStrike" cap="none" normalizeH="0" baseline="0" smtClean="0">
            <a:ln>
              <a:noFill/>
            </a:ln>
            <a:solidFill>
              <a:srgbClr val="606060"/>
            </a:solidFill>
            <a:effectLst/>
            <a:latin typeface="Avenir Next Medium" charset="0"/>
            <a:ea typeface="Avenir Next Medium" charset="0"/>
            <a:cs typeface="Avenir Next Medium" charset="0"/>
            <a:sym typeface="Avenir Next Medium"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6F6A5A"/>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tr-TR" altLang="tr-TR" sz="3600" b="0" i="0" u="none" strike="noStrike" cap="none" normalizeH="0" baseline="0" smtClean="0">
            <a:ln>
              <a:noFill/>
            </a:ln>
            <a:solidFill>
              <a:srgbClr val="606060"/>
            </a:solidFill>
            <a:effectLst/>
            <a:latin typeface="Avenir Next Medium" charset="0"/>
            <a:ea typeface="Avenir Next Medium" charset="0"/>
            <a:cs typeface="Avenir Next Medium" charset="0"/>
            <a:sym typeface="Avenir Next Medium" charset="0"/>
          </a:defRPr>
        </a:defPPr>
      </a:lstStyle>
    </a:lnDef>
  </a:objectDefaults>
  <a:extraClrSchemeLst/>
</a:theme>
</file>

<file path=ppt/theme/theme6.xml><?xml version="1.0" encoding="utf-8"?>
<a:theme xmlns:a="http://schemas.openxmlformats.org/drawingml/2006/main" name="5_Ofis Teması">
  <a:themeElements>
    <a:clrScheme name="">
      <a:dk1>
        <a:srgbClr val="C9C3BA"/>
      </a:dk1>
      <a:lt1>
        <a:srgbClr val="606060"/>
      </a:lt1>
      <a:dk2>
        <a:srgbClr val="000060"/>
      </a:dk2>
      <a:lt2>
        <a:srgbClr val="5B5854"/>
      </a:lt2>
      <a:accent1>
        <a:srgbClr val="708CA5"/>
      </a:accent1>
      <a:accent2>
        <a:srgbClr val="80A7A7"/>
      </a:accent2>
      <a:accent3>
        <a:srgbClr val="AAAAB6"/>
      </a:accent3>
      <a:accent4>
        <a:srgbClr val="515151"/>
      </a:accent4>
      <a:accent5>
        <a:srgbClr val="BBC5CF"/>
      </a:accent5>
      <a:accent6>
        <a:srgbClr val="739797"/>
      </a:accent6>
      <a:hlink>
        <a:srgbClr val="0000FF"/>
      </a:hlink>
      <a:folHlink>
        <a:srgbClr val="FF00FF"/>
      </a:folHlink>
    </a:clrScheme>
    <a:fontScheme name="Ofis Teması">
      <a:majorFont>
        <a:latin typeface="Gill Sans"/>
        <a:ea typeface="Gill Sans"/>
        <a:cs typeface="Gill Sans"/>
      </a:majorFont>
      <a:minorFont>
        <a:latin typeface="Avenir Next Medium"/>
        <a:ea typeface="Avenir Next Medium"/>
        <a:cs typeface="Avenir Next Medium"/>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6F6A5A"/>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tr-TR" altLang="tr-TR" sz="3600" b="0" i="0" u="none" strike="noStrike" cap="none" normalizeH="0" baseline="0" smtClean="0">
            <a:ln>
              <a:noFill/>
            </a:ln>
            <a:solidFill>
              <a:srgbClr val="606060"/>
            </a:solidFill>
            <a:effectLst/>
            <a:latin typeface="Avenir Next Medium" charset="0"/>
            <a:ea typeface="Avenir Next Medium" charset="0"/>
            <a:cs typeface="Avenir Next Medium" charset="0"/>
            <a:sym typeface="Avenir Next Medium"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6F6A5A"/>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tr-TR" altLang="tr-TR" sz="3600" b="0" i="0" u="none" strike="noStrike" cap="none" normalizeH="0" baseline="0" smtClean="0">
            <a:ln>
              <a:noFill/>
            </a:ln>
            <a:solidFill>
              <a:srgbClr val="606060"/>
            </a:solidFill>
            <a:effectLst/>
            <a:latin typeface="Avenir Next Medium" charset="0"/>
            <a:ea typeface="Avenir Next Medium" charset="0"/>
            <a:cs typeface="Avenir Next Medium" charset="0"/>
            <a:sym typeface="Avenir Next Medium" charset="0"/>
          </a:defRPr>
        </a:defPPr>
      </a:lstStyle>
    </a:lnDef>
  </a:objectDefaults>
  <a:extraClrSchemeLst/>
</a:theme>
</file>

<file path=ppt/theme/theme7.xml><?xml version="1.0" encoding="utf-8"?>
<a:theme xmlns:a="http://schemas.openxmlformats.org/drawingml/2006/main" name="6_Ofis Teması">
  <a:themeElements>
    <a:clrScheme name="">
      <a:dk1>
        <a:srgbClr val="C9C3BA"/>
      </a:dk1>
      <a:lt1>
        <a:srgbClr val="606060"/>
      </a:lt1>
      <a:dk2>
        <a:srgbClr val="000060"/>
      </a:dk2>
      <a:lt2>
        <a:srgbClr val="5B5854"/>
      </a:lt2>
      <a:accent1>
        <a:srgbClr val="708CA5"/>
      </a:accent1>
      <a:accent2>
        <a:srgbClr val="80A7A7"/>
      </a:accent2>
      <a:accent3>
        <a:srgbClr val="AAAAB6"/>
      </a:accent3>
      <a:accent4>
        <a:srgbClr val="515151"/>
      </a:accent4>
      <a:accent5>
        <a:srgbClr val="BBC5CF"/>
      </a:accent5>
      <a:accent6>
        <a:srgbClr val="739797"/>
      </a:accent6>
      <a:hlink>
        <a:srgbClr val="0000FF"/>
      </a:hlink>
      <a:folHlink>
        <a:srgbClr val="FF00FF"/>
      </a:folHlink>
    </a:clrScheme>
    <a:fontScheme name="Ofis Teması">
      <a:majorFont>
        <a:latin typeface="Gill Sans"/>
        <a:ea typeface="Gill Sans"/>
        <a:cs typeface="Gill Sans"/>
      </a:majorFont>
      <a:minorFont>
        <a:latin typeface="Avenir Next Medium"/>
        <a:ea typeface="Avenir Next Medium"/>
        <a:cs typeface="Avenir Next Medium"/>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6F6A5A"/>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tr-TR" altLang="tr-TR" sz="3600" b="0" i="0" u="none" strike="noStrike" cap="none" normalizeH="0" baseline="0" smtClean="0">
            <a:ln>
              <a:noFill/>
            </a:ln>
            <a:solidFill>
              <a:srgbClr val="606060"/>
            </a:solidFill>
            <a:effectLst/>
            <a:latin typeface="Avenir Next Medium" charset="0"/>
            <a:ea typeface="Avenir Next Medium" charset="0"/>
            <a:cs typeface="Avenir Next Medium" charset="0"/>
            <a:sym typeface="Avenir Next Medium"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6F6A5A"/>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tr-TR" altLang="tr-TR" sz="3600" b="0" i="0" u="none" strike="noStrike" cap="none" normalizeH="0" baseline="0" smtClean="0">
            <a:ln>
              <a:noFill/>
            </a:ln>
            <a:solidFill>
              <a:srgbClr val="606060"/>
            </a:solidFill>
            <a:effectLst/>
            <a:latin typeface="Avenir Next Medium" charset="0"/>
            <a:ea typeface="Avenir Next Medium" charset="0"/>
            <a:cs typeface="Avenir Next Medium" charset="0"/>
            <a:sym typeface="Avenir Next Medium" charset="0"/>
          </a:defRPr>
        </a:defPPr>
      </a:lstStyle>
    </a:lnDef>
  </a:objectDefaults>
  <a:extraClrSchemeLst/>
</a:theme>
</file>

<file path=ppt/theme/theme8.xml><?xml version="1.0" encoding="utf-8"?>
<a:theme xmlns:a="http://schemas.openxmlformats.org/drawingml/2006/main" name="Ofis Teması">
  <a:themeElements>
    <a:clrScheme name="">
      <a:dk1>
        <a:srgbClr val="000000"/>
      </a:dk1>
      <a:lt1>
        <a:srgbClr val="FFFFFF"/>
      </a:lt1>
      <a:dk2>
        <a:srgbClr val="5B5854"/>
      </a:dk2>
      <a:lt2>
        <a:srgbClr val="C9C3BA"/>
      </a:lt2>
      <a:accent1>
        <a:srgbClr val="708CA5"/>
      </a:accent1>
      <a:accent2>
        <a:srgbClr val="80A7A7"/>
      </a:accent2>
      <a:accent3>
        <a:srgbClr val="FFFFFF"/>
      </a:accent3>
      <a:accent4>
        <a:srgbClr val="000000"/>
      </a:accent4>
      <a:accent5>
        <a:srgbClr val="BBC5CF"/>
      </a:accent5>
      <a:accent6>
        <a:srgbClr val="739797"/>
      </a:accent6>
      <a:hlink>
        <a:srgbClr val="0000FF"/>
      </a:hlink>
      <a:folHlink>
        <a:srgbClr val="FF00FF"/>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TotalTime>
  <Words>3047</Words>
  <Application>Microsoft Office PowerPoint</Application>
  <PresentationFormat>Özel</PresentationFormat>
  <Paragraphs>726</Paragraphs>
  <Slides>114</Slides>
  <Notes>15</Notes>
  <HiddenSlides>0</HiddenSlides>
  <MMClips>1</MMClips>
  <ScaleCrop>false</ScaleCrop>
  <HeadingPairs>
    <vt:vector size="4" baseType="variant">
      <vt:variant>
        <vt:lpstr>Tema</vt:lpstr>
      </vt:variant>
      <vt:variant>
        <vt:i4>7</vt:i4>
      </vt:variant>
      <vt:variant>
        <vt:lpstr>Slayt Başlıkları</vt:lpstr>
      </vt:variant>
      <vt:variant>
        <vt:i4>114</vt:i4>
      </vt:variant>
    </vt:vector>
  </HeadingPairs>
  <TitlesOfParts>
    <vt:vector size="121" baseType="lpstr">
      <vt:lpstr>Ofis Teması</vt:lpstr>
      <vt:lpstr>1_Ofis Teması</vt:lpstr>
      <vt:lpstr>2_Ofis Teması</vt:lpstr>
      <vt:lpstr>3_Ofis Teması</vt:lpstr>
      <vt:lpstr>4_Ofis Teması</vt:lpstr>
      <vt:lpstr>5_Ofis Teması</vt:lpstr>
      <vt:lpstr>6_Ofis Teması</vt:lpstr>
      <vt:lpstr>KAMUDA STRATEJİK PLANLAMA</vt:lpstr>
      <vt:lpstr>BAŞLARKEN SONSÖZ</vt:lpstr>
      <vt:lpstr>STRATEJİK YÖNETİMİN TEMEL KAVRAMLARI</vt:lpstr>
      <vt:lpstr>ETKİNLİK VE ETKİLİLİK</vt:lpstr>
      <vt:lpstr>ETKİNLİK VE ETKİLİLİK</vt:lpstr>
      <vt:lpstr>STRATEJİ</vt:lpstr>
      <vt:lpstr>STRATEJİ</vt:lpstr>
      <vt:lpstr>STRATEJİK YÖNETİM DÖNGÜSÜ</vt:lpstr>
      <vt:lpstr>STRATEJİK YÖNETİM BELGELERİ</vt:lpstr>
      <vt:lpstr>STRATEJİK PLANLAMA</vt:lpstr>
      <vt:lpstr>KURULUŞ DÜZEYİNDE STRATEJİK PLANLAMA</vt:lpstr>
      <vt:lpstr>STRATEJİK PLANLAMA</vt:lpstr>
      <vt:lpstr>STRATEJİK PLANLAMANIN TEMELLERİ</vt:lpstr>
      <vt:lpstr>STRATEJİK PLANLAMA</vt:lpstr>
      <vt:lpstr>KAMUDA STRATEJİK PLANLAMA</vt:lpstr>
      <vt:lpstr>YENİ KAMU YÖNETİMİ</vt:lpstr>
      <vt:lpstr>KAMU YÖNETİMİNDE DEĞİŞİM</vt:lpstr>
      <vt:lpstr>KAMU KURULUŞLARINDA SP’YE İLİŞKİN ÖNEMLİ HUSUSLAR</vt:lpstr>
      <vt:lpstr>KAMUSALLIK – KAMU VE ÖZEL KURULUŞLAR ARASINDAKİ FARKLAR</vt:lpstr>
      <vt:lpstr>KAMUSALLIK – KAMU VE ÖZEL KURULUŞLAR ARASINDAKİ FARKLAR</vt:lpstr>
      <vt:lpstr>SONUÇ OLARAK…</vt:lpstr>
      <vt:lpstr>NEDEN STRATEJİK PLANLAMA</vt:lpstr>
      <vt:lpstr>NEDEN STRATEJİK PLANLAMA</vt:lpstr>
      <vt:lpstr>DERSLER</vt:lpstr>
      <vt:lpstr>STRATEJİK PLANLAMA MODELİ</vt:lpstr>
      <vt:lpstr>TEMEL BİLEŞENLER</vt:lpstr>
      <vt:lpstr>UYUM VE İLİŞKİLER</vt:lpstr>
      <vt:lpstr>PowerPoint Sunusu</vt:lpstr>
      <vt:lpstr>SENARYO ANALİZİ</vt:lpstr>
      <vt:lpstr>SENARYO ANALİZİ</vt:lpstr>
      <vt:lpstr>İKİ EKSEN YÖNTEMİ</vt:lpstr>
      <vt:lpstr>İKİ EKSEN YÖNTEMİ</vt:lpstr>
      <vt:lpstr>VİZYON</vt:lpstr>
      <vt:lpstr>VİZYON</vt:lpstr>
      <vt:lpstr>VİZYON BİLDİRİMİ İÇİN SORULAR</vt:lpstr>
      <vt:lpstr>VİZYON ÖRNEKLERİ</vt:lpstr>
      <vt:lpstr>VİZYON ÖRNEKLERİ</vt:lpstr>
      <vt:lpstr>VİZYON ÇALIŞMASI</vt:lpstr>
      <vt:lpstr>MİSYON VE TEMEL DEĞERLER</vt:lpstr>
      <vt:lpstr>MİSYON</vt:lpstr>
      <vt:lpstr>MİSYON İFADESİ</vt:lpstr>
      <vt:lpstr>MİSYON İFADESİ</vt:lpstr>
      <vt:lpstr>MİSYON</vt:lpstr>
      <vt:lpstr>MİSYON ÖRNEKLERİ</vt:lpstr>
      <vt:lpstr>MİSYON ÖRNEKLERİ</vt:lpstr>
      <vt:lpstr>MİSYON KONTROL LİSTESİ</vt:lpstr>
      <vt:lpstr>TEMEL DEĞERLER</vt:lpstr>
      <vt:lpstr>TEMEL DEĞERLER ÖRNEKLERİ</vt:lpstr>
      <vt:lpstr>KALKINMA BAKANLIĞI TEMEL DEĞERLERİ</vt:lpstr>
      <vt:lpstr>MANTIK ZİNCİRİ</vt:lpstr>
      <vt:lpstr>MANTIK ZİNCİRİ</vt:lpstr>
      <vt:lpstr>MANTIKSAL ÇERÇEVE</vt:lpstr>
      <vt:lpstr>MANTIK ZİNCİRİ</vt:lpstr>
      <vt:lpstr>ÖRNEK: YETİŞKİN OKURYAZARLIĞI</vt:lpstr>
      <vt:lpstr>ÖRNEK: ANNE ÖLÜM ORANI</vt:lpstr>
      <vt:lpstr>ÇALIŞMA</vt:lpstr>
      <vt:lpstr>SMART</vt:lpstr>
      <vt:lpstr>DURUM ANALİZİ</vt:lpstr>
      <vt:lpstr>DURUM ANALİZİ</vt:lpstr>
      <vt:lpstr>İÇ ÇEVRE ANALİZİ</vt:lpstr>
      <vt:lpstr>MEVZUAT ANALİZİ</vt:lpstr>
      <vt:lpstr>MEVZUAT ANALİZİ</vt:lpstr>
      <vt:lpstr>DIŞ ÇEVRE ANALİZİ</vt:lpstr>
      <vt:lpstr>PEST(LE) ANALİZİ</vt:lpstr>
      <vt:lpstr>FT: PEST YÖNTEMİ</vt:lpstr>
      <vt:lpstr>GZFT ANALİZİ</vt:lpstr>
      <vt:lpstr>GZFT ANALİZİ</vt:lpstr>
      <vt:lpstr>GZFT MATRİSİ</vt:lpstr>
      <vt:lpstr>GZFT ANALİZİ - SONUÇ</vt:lpstr>
      <vt:lpstr>PAYDAŞ ANALİZİ</vt:lpstr>
      <vt:lpstr>PAYDAŞ ANALİZİ</vt:lpstr>
      <vt:lpstr>PAYDAŞ ANALİZİ</vt:lpstr>
      <vt:lpstr>PAYDAŞ BELİRLEME FORMU</vt:lpstr>
      <vt:lpstr>PAYDAŞLARIN DEĞERLENDİRİLMESİ</vt:lpstr>
      <vt:lpstr>PAYDAŞ ETKİ/ÖNEM MATRİSİ</vt:lpstr>
      <vt:lpstr>KATILIM DÜZEYİ</vt:lpstr>
      <vt:lpstr>PAYDAŞ GÖRÜŞLERİNİN ALINMASI</vt:lpstr>
      <vt:lpstr>YÖNTEM BELİRLERKEN…</vt:lpstr>
      <vt:lpstr>PAYDAŞ DEĞERLENDİRME FORMU</vt:lpstr>
      <vt:lpstr>PAYDAŞ ANALİZİ - SONUÇ</vt:lpstr>
      <vt:lpstr>PROBLEM ANALİZİ</vt:lpstr>
      <vt:lpstr>PROBLEM ANALİZİ</vt:lpstr>
      <vt:lpstr>DURUM ANALİZİ - SONUÇ</vt:lpstr>
      <vt:lpstr>AMAÇLAR, HEDEFLER VE STRATEJİLER</vt:lpstr>
      <vt:lpstr>AMAÇLAR</vt:lpstr>
      <vt:lpstr>AMAÇ KONTROL LİSTESİ</vt:lpstr>
      <vt:lpstr>AMAÇ ÖRNEKLERİ</vt:lpstr>
      <vt:lpstr>HEDEFLER</vt:lpstr>
      <vt:lpstr>HEDEF KRİTERLERİ</vt:lpstr>
      <vt:lpstr>HEDEF KONTROL LİSTESİ</vt:lpstr>
      <vt:lpstr>HEDEF ÖRNEKLERİ</vt:lpstr>
      <vt:lpstr>STRATEJİLER</vt:lpstr>
      <vt:lpstr>STRATEJİ ÖRNEKLERİ</vt:lpstr>
      <vt:lpstr>FAALİYETLER</vt:lpstr>
      <vt:lpstr>AMAÇ, HEDEF, GÖSTERGE VE FAALİYET FORMU</vt:lpstr>
      <vt:lpstr>MALİYETLENDİRME</vt:lpstr>
      <vt:lpstr>İZLEME &amp; DEĞERLENDİRME</vt:lpstr>
      <vt:lpstr>İZLEME &amp; DEĞERLENDİRME</vt:lpstr>
      <vt:lpstr>İZLEME &amp; DEĞERLENDİRME</vt:lpstr>
      <vt:lpstr>İZLEME &amp; DEĞERLENDİRME SİSTEMİNİN 10 ADIMI</vt:lpstr>
      <vt:lpstr>PERFORMANS GÖSTERGELERİ</vt:lpstr>
      <vt:lpstr>PERFORMANS GÖSTERGELERİNİN SEÇİMİ</vt:lpstr>
      <vt:lpstr>PERFORMANS GÖSTERGELERİ</vt:lpstr>
      <vt:lpstr>KAÇ TANE GÖSTERGE?</vt:lpstr>
      <vt:lpstr>PowerPoint Sunusu</vt:lpstr>
      <vt:lpstr>GÖSTERGE FORMU</vt:lpstr>
      <vt:lpstr>İŞ PLANI</vt:lpstr>
      <vt:lpstr>İŞ PLANININ ÖZELLİKLERİ</vt:lpstr>
      <vt:lpstr>KRİTİK BAŞARI FAKTÖRLERİ</vt:lpstr>
      <vt:lpstr>RİSK ALANLARI</vt:lpstr>
      <vt:lpstr>RİSK ALANLARI</vt:lpstr>
      <vt:lpstr>KRİTİK BAŞARI FAKTÖRLERİ</vt:lpstr>
      <vt:lpstr>BİTİRİRKEN…</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KAMUDA STRATEJİK PLANLAMA</dc:title>
  <dc:creator>Muhammet Fatih YILDIRIM</dc:creator>
  <cp:lastModifiedBy>Muhammet Fatih YILDIRIM</cp:lastModifiedBy>
  <cp:revision>25</cp:revision>
  <dcterms:modified xsi:type="dcterms:W3CDTF">2014-02-24T16:26:52Z</dcterms:modified>
</cp:coreProperties>
</file>